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83" r:id="rId5"/>
    <p:sldMasterId id="2147483676" r:id="rId6"/>
    <p:sldMasterId id="2147483660" r:id="rId7"/>
  </p:sldMasterIdLst>
  <p:notesMasterIdLst>
    <p:notesMasterId r:id="rId39"/>
  </p:notesMasterIdLst>
  <p:sldIdLst>
    <p:sldId id="2147477926" r:id="rId8"/>
    <p:sldId id="258" r:id="rId9"/>
    <p:sldId id="2147477927" r:id="rId10"/>
    <p:sldId id="2147477900" r:id="rId11"/>
    <p:sldId id="2147477794" r:id="rId12"/>
    <p:sldId id="2147477862" r:id="rId13"/>
    <p:sldId id="2147477855" r:id="rId14"/>
    <p:sldId id="2147477856" r:id="rId15"/>
    <p:sldId id="760" r:id="rId16"/>
    <p:sldId id="2147477918" r:id="rId17"/>
    <p:sldId id="2147477923" r:id="rId18"/>
    <p:sldId id="2147477909" r:id="rId19"/>
    <p:sldId id="2147477910" r:id="rId20"/>
    <p:sldId id="2147477919" r:id="rId21"/>
    <p:sldId id="2147477863" r:id="rId22"/>
    <p:sldId id="2147477908" r:id="rId23"/>
    <p:sldId id="2147477928" r:id="rId24"/>
    <p:sldId id="2147477904" r:id="rId25"/>
    <p:sldId id="2147477922" r:id="rId26"/>
    <p:sldId id="2147477920" r:id="rId27"/>
    <p:sldId id="2147477921" r:id="rId28"/>
    <p:sldId id="2147477925" r:id="rId29"/>
    <p:sldId id="2147477913" r:id="rId30"/>
    <p:sldId id="2147477902" r:id="rId31"/>
    <p:sldId id="2147477907" r:id="rId32"/>
    <p:sldId id="2147477906" r:id="rId33"/>
    <p:sldId id="2147477860" r:id="rId34"/>
    <p:sldId id="2147477914" r:id="rId35"/>
    <p:sldId id="2147477916" r:id="rId36"/>
    <p:sldId id="2147477917" r:id="rId37"/>
    <p:sldId id="2147477865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960C21-C631-9812-3292-CDCDB61945DE}" v="1" dt="2025-05-19T12:12:10.4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tableStyles" Target="tableStyles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20" Type="http://schemas.openxmlformats.org/officeDocument/2006/relationships/slide" Target="slides/slide13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na Haulrich Klausen" userId="S::christina.haulrich.klausen@ks.no::7b851f29-b285-47aa-bd92-ed3f32258064" providerId="AD" clId="Web-{A9B35537-2703-6180-A962-668386822E82}"/>
    <pc:docChg chg="addSld delSld modSld sldOrd addMainMaster modMainMaster">
      <pc:chgData name="Christina Haulrich Klausen" userId="S::christina.haulrich.klausen@ks.no::7b851f29-b285-47aa-bd92-ed3f32258064" providerId="AD" clId="Web-{A9B35537-2703-6180-A962-668386822E82}" dt="2025-05-07T13:14:25.360" v="979"/>
      <pc:docMkLst>
        <pc:docMk/>
      </pc:docMkLst>
      <pc:sldChg chg="ord">
        <pc:chgData name="Christina Haulrich Klausen" userId="S::christina.haulrich.klausen@ks.no::7b851f29-b285-47aa-bd92-ed3f32258064" providerId="AD" clId="Web-{A9B35537-2703-6180-A962-668386822E82}" dt="2025-05-07T12:38:00.152" v="651"/>
        <pc:sldMkLst>
          <pc:docMk/>
          <pc:sldMk cId="955530384" sldId="2147477860"/>
        </pc:sldMkLst>
      </pc:sldChg>
      <pc:sldChg chg="addSp delSp modSp">
        <pc:chgData name="Christina Haulrich Klausen" userId="S::christina.haulrich.klausen@ks.no::7b851f29-b285-47aa-bd92-ed3f32258064" providerId="AD" clId="Web-{A9B35537-2703-6180-A962-668386822E82}" dt="2025-05-07T12:03:59.007" v="223" actId="20577"/>
        <pc:sldMkLst>
          <pc:docMk/>
          <pc:sldMk cId="1773747585" sldId="2147477863"/>
        </pc:sldMkLst>
        <pc:spChg chg="add del mod">
          <ac:chgData name="Christina Haulrich Klausen" userId="S::christina.haulrich.klausen@ks.no::7b851f29-b285-47aa-bd92-ed3f32258064" providerId="AD" clId="Web-{A9B35537-2703-6180-A962-668386822E82}" dt="2025-05-07T12:02:43.475" v="116"/>
          <ac:spMkLst>
            <pc:docMk/>
            <pc:sldMk cId="1773747585" sldId="2147477863"/>
            <ac:spMk id="6" creationId="{F80C2D68-58BB-562A-90C7-3D631C6D0B61}"/>
          </ac:spMkLst>
        </pc:spChg>
        <pc:spChg chg="add mod">
          <ac:chgData name="Christina Haulrich Klausen" userId="S::christina.haulrich.klausen@ks.no::7b851f29-b285-47aa-bd92-ed3f32258064" providerId="AD" clId="Web-{A9B35537-2703-6180-A962-668386822E82}" dt="2025-05-07T12:03:59.007" v="223" actId="20577"/>
          <ac:spMkLst>
            <pc:docMk/>
            <pc:sldMk cId="1773747585" sldId="2147477863"/>
            <ac:spMk id="8" creationId="{EDF19F4B-DF70-322B-D2B6-958BF370EEFB}"/>
          </ac:spMkLst>
        </pc:spChg>
      </pc:sldChg>
      <pc:sldChg chg="modSp">
        <pc:chgData name="Christina Haulrich Klausen" userId="S::christina.haulrich.klausen@ks.no::7b851f29-b285-47aa-bd92-ed3f32258064" providerId="AD" clId="Web-{A9B35537-2703-6180-A962-668386822E82}" dt="2025-05-07T12:39:24.105" v="664"/>
        <pc:sldMkLst>
          <pc:docMk/>
          <pc:sldMk cId="1997534443" sldId="2147477865"/>
        </pc:sldMkLst>
        <pc:spChg chg="mod">
          <ac:chgData name="Christina Haulrich Klausen" userId="S::christina.haulrich.klausen@ks.no::7b851f29-b285-47aa-bd92-ed3f32258064" providerId="AD" clId="Web-{A9B35537-2703-6180-A962-668386822E82}" dt="2025-05-07T12:39:24.105" v="664"/>
          <ac:spMkLst>
            <pc:docMk/>
            <pc:sldMk cId="1997534443" sldId="2147477865"/>
            <ac:spMk id="2" creationId="{EB6326FD-979A-F9A0-8387-DB39A60DEA28}"/>
          </ac:spMkLst>
        </pc:spChg>
        <pc:spChg chg="mod">
          <ac:chgData name="Christina Haulrich Klausen" userId="S::christina.haulrich.klausen@ks.no::7b851f29-b285-47aa-bd92-ed3f32258064" providerId="AD" clId="Web-{A9B35537-2703-6180-A962-668386822E82}" dt="2025-05-07T12:39:15.387" v="662" actId="20577"/>
          <ac:spMkLst>
            <pc:docMk/>
            <pc:sldMk cId="1997534443" sldId="2147477865"/>
            <ac:spMk id="3" creationId="{5555E48A-CE58-5581-1A8F-AF37C1A600D4}"/>
          </ac:spMkLst>
        </pc:spChg>
        <pc:spChg chg="mod">
          <ac:chgData name="Christina Haulrich Klausen" userId="S::christina.haulrich.klausen@ks.no::7b851f29-b285-47aa-bd92-ed3f32258064" providerId="AD" clId="Web-{A9B35537-2703-6180-A962-668386822E82}" dt="2025-05-07T12:39:06.652" v="659" actId="20577"/>
          <ac:spMkLst>
            <pc:docMk/>
            <pc:sldMk cId="1997534443" sldId="2147477865"/>
            <ac:spMk id="4" creationId="{F7566C06-E06F-E7A8-4CC7-13097C2A619B}"/>
          </ac:spMkLst>
        </pc:spChg>
      </pc:sldChg>
      <pc:sldChg chg="addSp delSp modSp add delAnim">
        <pc:chgData name="Christina Haulrich Klausen" userId="S::christina.haulrich.klausen@ks.no::7b851f29-b285-47aa-bd92-ed3f32258064" providerId="AD" clId="Web-{A9B35537-2703-6180-A962-668386822E82}" dt="2025-05-07T12:07:25.931" v="243" actId="20577"/>
        <pc:sldMkLst>
          <pc:docMk/>
          <pc:sldMk cId="1845315041" sldId="2147477900"/>
        </pc:sldMkLst>
        <pc:spChg chg="mod">
          <ac:chgData name="Christina Haulrich Klausen" userId="S::christina.haulrich.klausen@ks.no::7b851f29-b285-47aa-bd92-ed3f32258064" providerId="AD" clId="Web-{A9B35537-2703-6180-A962-668386822E82}" dt="2025-05-07T12:07:25.931" v="243" actId="20577"/>
          <ac:spMkLst>
            <pc:docMk/>
            <pc:sldMk cId="1845315041" sldId="2147477900"/>
            <ac:spMk id="2" creationId="{87E9B832-33E7-E23B-FAD6-835E7833E485}"/>
          </ac:spMkLst>
        </pc:spChg>
        <pc:spChg chg="del">
          <ac:chgData name="Christina Haulrich Klausen" userId="S::christina.haulrich.klausen@ks.no::7b851f29-b285-47aa-bd92-ed3f32258064" providerId="AD" clId="Web-{A9B35537-2703-6180-A962-668386822E82}" dt="2025-05-07T12:06:46.446" v="238"/>
          <ac:spMkLst>
            <pc:docMk/>
            <pc:sldMk cId="1845315041" sldId="2147477900"/>
            <ac:spMk id="3" creationId="{6EA6E805-C978-6919-E994-79A8BDB77896}"/>
          </ac:spMkLst>
        </pc:spChg>
        <pc:spChg chg="add del mod">
          <ac:chgData name="Christina Haulrich Klausen" userId="S::christina.haulrich.klausen@ks.no::7b851f29-b285-47aa-bd92-ed3f32258064" providerId="AD" clId="Web-{A9B35537-2703-6180-A962-668386822E82}" dt="2025-05-07T12:06:49.025" v="239"/>
          <ac:spMkLst>
            <pc:docMk/>
            <pc:sldMk cId="1845315041" sldId="2147477900"/>
            <ac:spMk id="6" creationId="{418B47D3-9FAF-B62F-D7A8-BA16E5B33136}"/>
          </ac:spMkLst>
        </pc:spChg>
        <pc:picChg chg="mod">
          <ac:chgData name="Christina Haulrich Klausen" userId="S::christina.haulrich.klausen@ks.no::7b851f29-b285-47aa-bd92-ed3f32258064" providerId="AD" clId="Web-{A9B35537-2703-6180-A962-668386822E82}" dt="2025-05-07T12:07:00.900" v="241" actId="1076"/>
          <ac:picMkLst>
            <pc:docMk/>
            <pc:sldMk cId="1845315041" sldId="2147477900"/>
            <ac:picMk id="4" creationId="{18662B4B-9519-C9DA-400F-4E04DF083D64}"/>
          </ac:picMkLst>
        </pc:picChg>
      </pc:sldChg>
      <pc:sldChg chg="ord">
        <pc:chgData name="Christina Haulrich Klausen" userId="S::christina.haulrich.klausen@ks.no::7b851f29-b285-47aa-bd92-ed3f32258064" providerId="AD" clId="Web-{A9B35537-2703-6180-A962-668386822E82}" dt="2025-05-07T12:20:25.626" v="244"/>
        <pc:sldMkLst>
          <pc:docMk/>
          <pc:sldMk cId="895936275" sldId="2147477902"/>
        </pc:sldMkLst>
      </pc:sldChg>
      <pc:sldChg chg="modSp del">
        <pc:chgData name="Christina Haulrich Klausen" userId="S::christina.haulrich.klausen@ks.no::7b851f29-b285-47aa-bd92-ed3f32258064" providerId="AD" clId="Web-{A9B35537-2703-6180-A962-668386822E82}" dt="2025-05-07T12:01:53.803" v="103"/>
        <pc:sldMkLst>
          <pc:docMk/>
          <pc:sldMk cId="345182965" sldId="2147477903"/>
        </pc:sldMkLst>
        <pc:spChg chg="mod">
          <ac:chgData name="Christina Haulrich Klausen" userId="S::christina.haulrich.klausen@ks.no::7b851f29-b285-47aa-bd92-ed3f32258064" providerId="AD" clId="Web-{A9B35537-2703-6180-A962-668386822E82}" dt="2025-05-07T12:01:20.943" v="97"/>
          <ac:spMkLst>
            <pc:docMk/>
            <pc:sldMk cId="345182965" sldId="2147477903"/>
            <ac:spMk id="4" creationId="{2190E467-B292-D77E-4D65-2B0C05777BD5}"/>
          </ac:spMkLst>
        </pc:spChg>
      </pc:sldChg>
      <pc:sldChg chg="addSp modSp ord">
        <pc:chgData name="Christina Haulrich Klausen" userId="S::christina.haulrich.klausen@ks.no::7b851f29-b285-47aa-bd92-ed3f32258064" providerId="AD" clId="Web-{A9B35537-2703-6180-A962-668386822E82}" dt="2025-05-07T12:36:02.635" v="650" actId="14100"/>
        <pc:sldMkLst>
          <pc:docMk/>
          <pc:sldMk cId="4172833268" sldId="2147477904"/>
        </pc:sldMkLst>
        <pc:spChg chg="mod">
          <ac:chgData name="Christina Haulrich Klausen" userId="S::christina.haulrich.klausen@ks.no::7b851f29-b285-47aa-bd92-ed3f32258064" providerId="AD" clId="Web-{A9B35537-2703-6180-A962-668386822E82}" dt="2025-05-07T12:30:37.819" v="371" actId="20577"/>
          <ac:spMkLst>
            <pc:docMk/>
            <pc:sldMk cId="4172833268" sldId="2147477904"/>
            <ac:spMk id="2" creationId="{DE22F757-88DF-34DD-67CD-604804170659}"/>
          </ac:spMkLst>
        </pc:spChg>
        <pc:spChg chg="mod">
          <ac:chgData name="Christina Haulrich Klausen" userId="S::christina.haulrich.klausen@ks.no::7b851f29-b285-47aa-bd92-ed3f32258064" providerId="AD" clId="Web-{A9B35537-2703-6180-A962-668386822E82}" dt="2025-05-07T12:36:02.635" v="650" actId="14100"/>
          <ac:spMkLst>
            <pc:docMk/>
            <pc:sldMk cId="4172833268" sldId="2147477904"/>
            <ac:spMk id="3" creationId="{5D0F1F0D-C8C5-2FF0-B091-446AC7F99A12}"/>
          </ac:spMkLst>
        </pc:spChg>
        <pc:spChg chg="add mod">
          <ac:chgData name="Christina Haulrich Klausen" userId="S::christina.haulrich.klausen@ks.no::7b851f29-b285-47aa-bd92-ed3f32258064" providerId="AD" clId="Web-{A9B35537-2703-6180-A962-668386822E82}" dt="2025-05-07T12:35:59.135" v="649" actId="20577"/>
          <ac:spMkLst>
            <pc:docMk/>
            <pc:sldMk cId="4172833268" sldId="2147477904"/>
            <ac:spMk id="5" creationId="{345512F2-7C95-2637-6E07-78B6CA789CEE}"/>
          </ac:spMkLst>
        </pc:spChg>
      </pc:sldChg>
      <pc:sldChg chg="del">
        <pc:chgData name="Christina Haulrich Klausen" userId="S::christina.haulrich.klausen@ks.no::7b851f29-b285-47aa-bd92-ed3f32258064" providerId="AD" clId="Web-{A9B35537-2703-6180-A962-668386822E82}" dt="2025-05-07T13:00:18.024" v="978"/>
        <pc:sldMkLst>
          <pc:docMk/>
          <pc:sldMk cId="1688443892" sldId="2147477905"/>
        </pc:sldMkLst>
      </pc:sldChg>
      <pc:sldChg chg="modSp">
        <pc:chgData name="Christina Haulrich Klausen" userId="S::christina.haulrich.klausen@ks.no::7b851f29-b285-47aa-bd92-ed3f32258064" providerId="AD" clId="Web-{A9B35537-2703-6180-A962-668386822E82}" dt="2025-05-07T12:30:00.991" v="357"/>
        <pc:sldMkLst>
          <pc:docMk/>
          <pc:sldMk cId="680771398" sldId="2147477906"/>
        </pc:sldMkLst>
        <pc:spChg chg="mod">
          <ac:chgData name="Christina Haulrich Klausen" userId="S::christina.haulrich.klausen@ks.no::7b851f29-b285-47aa-bd92-ed3f32258064" providerId="AD" clId="Web-{A9B35537-2703-6180-A962-668386822E82}" dt="2025-05-07T12:29:32.584" v="335" actId="1076"/>
          <ac:spMkLst>
            <pc:docMk/>
            <pc:sldMk cId="680771398" sldId="2147477906"/>
            <ac:spMk id="5" creationId="{EA6F3646-FEBA-A3D5-11A7-BBF38EAAC822}"/>
          </ac:spMkLst>
        </pc:spChg>
        <pc:graphicFrameChg chg="mod modGraphic">
          <ac:chgData name="Christina Haulrich Klausen" userId="S::christina.haulrich.klausen@ks.no::7b851f29-b285-47aa-bd92-ed3f32258064" providerId="AD" clId="Web-{A9B35537-2703-6180-A962-668386822E82}" dt="2025-05-07T12:30:00.991" v="357"/>
          <ac:graphicFrameMkLst>
            <pc:docMk/>
            <pc:sldMk cId="680771398" sldId="2147477906"/>
            <ac:graphicFrameMk id="2" creationId="{2F0E3872-38DB-BD49-88F8-FB1317F15DB2}"/>
          </ac:graphicFrameMkLst>
        </pc:graphicFrameChg>
      </pc:sldChg>
      <pc:sldChg chg="modSp mod modShow">
        <pc:chgData name="Christina Haulrich Klausen" userId="S::christina.haulrich.klausen@ks.no::7b851f29-b285-47aa-bd92-ed3f32258064" providerId="AD" clId="Web-{A9B35537-2703-6180-A962-668386822E82}" dt="2025-05-07T12:24:49.629" v="249" actId="20577"/>
        <pc:sldMkLst>
          <pc:docMk/>
          <pc:sldMk cId="3900638760" sldId="2147477907"/>
        </pc:sldMkLst>
        <pc:spChg chg="mod">
          <ac:chgData name="Christina Haulrich Klausen" userId="S::christina.haulrich.klausen@ks.no::7b851f29-b285-47aa-bd92-ed3f32258064" providerId="AD" clId="Web-{A9B35537-2703-6180-A962-668386822E82}" dt="2025-05-07T12:24:49.629" v="249" actId="20577"/>
          <ac:spMkLst>
            <pc:docMk/>
            <pc:sldMk cId="3900638760" sldId="2147477907"/>
            <ac:spMk id="3" creationId="{5C0AC6C5-D7CA-FE34-FEF5-F1F65B003F3E}"/>
          </ac:spMkLst>
        </pc:spChg>
      </pc:sldChg>
      <pc:sldChg chg="addSp delSp modSp ord">
        <pc:chgData name="Christina Haulrich Klausen" userId="S::christina.haulrich.klausen@ks.no::7b851f29-b285-47aa-bd92-ed3f32258064" providerId="AD" clId="Web-{A9B35537-2703-6180-A962-668386822E82}" dt="2025-05-07T12:04:52.227" v="236" actId="20577"/>
        <pc:sldMkLst>
          <pc:docMk/>
          <pc:sldMk cId="1578234243" sldId="2147477908"/>
        </pc:sldMkLst>
        <pc:spChg chg="mod">
          <ac:chgData name="Christina Haulrich Klausen" userId="S::christina.haulrich.klausen@ks.no::7b851f29-b285-47aa-bd92-ed3f32258064" providerId="AD" clId="Web-{A9B35537-2703-6180-A962-668386822E82}" dt="2025-05-07T11:59:12.583" v="19" actId="20577"/>
          <ac:spMkLst>
            <pc:docMk/>
            <pc:sldMk cId="1578234243" sldId="2147477908"/>
            <ac:spMk id="2" creationId="{A5DAA340-9E31-DDF2-1FE7-EFF677EDB163}"/>
          </ac:spMkLst>
        </pc:spChg>
        <pc:spChg chg="mod">
          <ac:chgData name="Christina Haulrich Klausen" userId="S::christina.haulrich.klausen@ks.no::7b851f29-b285-47aa-bd92-ed3f32258064" providerId="AD" clId="Web-{A9B35537-2703-6180-A962-668386822E82}" dt="2025-05-07T12:04:52.227" v="236" actId="20577"/>
          <ac:spMkLst>
            <pc:docMk/>
            <pc:sldMk cId="1578234243" sldId="2147477908"/>
            <ac:spMk id="4" creationId="{99854A02-839B-EF0B-881D-B69B2AE60B6D}"/>
          </ac:spMkLst>
        </pc:spChg>
        <pc:spChg chg="del mod">
          <ac:chgData name="Christina Haulrich Klausen" userId="S::christina.haulrich.klausen@ks.no::7b851f29-b285-47aa-bd92-ed3f32258064" providerId="AD" clId="Web-{A9B35537-2703-6180-A962-668386822E82}" dt="2025-05-07T12:04:19.570" v="224"/>
          <ac:spMkLst>
            <pc:docMk/>
            <pc:sldMk cId="1578234243" sldId="2147477908"/>
            <ac:spMk id="6" creationId="{764324A0-228F-3A14-8E2B-8025F82E9E93}"/>
          </ac:spMkLst>
        </pc:spChg>
        <pc:spChg chg="add mod">
          <ac:chgData name="Christina Haulrich Klausen" userId="S::christina.haulrich.klausen@ks.no::7b851f29-b285-47aa-bd92-ed3f32258064" providerId="AD" clId="Web-{A9B35537-2703-6180-A962-668386822E82}" dt="2025-05-07T12:04:40.102" v="231" actId="20577"/>
          <ac:spMkLst>
            <pc:docMk/>
            <pc:sldMk cId="1578234243" sldId="2147477908"/>
            <ac:spMk id="7" creationId="{F9C3DF21-ABC7-0CA4-8C8A-BA03FE56B0C0}"/>
          </ac:spMkLst>
        </pc:spChg>
      </pc:sldChg>
      <pc:sldChg chg="modSp new">
        <pc:chgData name="Christina Haulrich Klausen" userId="S::christina.haulrich.klausen@ks.no::7b851f29-b285-47aa-bd92-ed3f32258064" providerId="AD" clId="Web-{A9B35537-2703-6180-A962-668386822E82}" dt="2025-05-07T12:01:57.162" v="106" actId="20577"/>
        <pc:sldMkLst>
          <pc:docMk/>
          <pc:sldMk cId="1489777799" sldId="2147477909"/>
        </pc:sldMkLst>
        <pc:spChg chg="mod">
          <ac:chgData name="Christina Haulrich Klausen" userId="S::christina.haulrich.klausen@ks.no::7b851f29-b285-47aa-bd92-ed3f32258064" providerId="AD" clId="Web-{A9B35537-2703-6180-A962-668386822E82}" dt="2025-05-07T12:01:57.162" v="106" actId="20577"/>
          <ac:spMkLst>
            <pc:docMk/>
            <pc:sldMk cId="1489777799" sldId="2147477909"/>
            <ac:spMk id="2" creationId="{7FE7F4E5-1EBE-1593-98C8-7430B81E1ED1}"/>
          </ac:spMkLst>
        </pc:spChg>
        <pc:spChg chg="mod">
          <ac:chgData name="Christina Haulrich Klausen" userId="S::christina.haulrich.klausen@ks.no::7b851f29-b285-47aa-bd92-ed3f32258064" providerId="AD" clId="Web-{A9B35537-2703-6180-A962-668386822E82}" dt="2025-05-07T12:01:52.897" v="102" actId="20577"/>
          <ac:spMkLst>
            <pc:docMk/>
            <pc:sldMk cId="1489777799" sldId="2147477909"/>
            <ac:spMk id="3" creationId="{67163D3F-4842-ABA4-F9D9-4ABC9E185117}"/>
          </ac:spMkLst>
        </pc:spChg>
      </pc:sldChg>
      <pc:sldChg chg="addSp delSp modSp add modTransition">
        <pc:chgData name="Christina Haulrich Klausen" userId="S::christina.haulrich.klausen@ks.no::7b851f29-b285-47aa-bd92-ed3f32258064" providerId="AD" clId="Web-{A9B35537-2703-6180-A962-668386822E82}" dt="2025-05-07T12:28:25.146" v="333"/>
        <pc:sldMkLst>
          <pc:docMk/>
          <pc:sldMk cId="4281373722" sldId="2147477910"/>
        </pc:sldMkLst>
        <pc:spChg chg="del">
          <ac:chgData name="Christina Haulrich Klausen" userId="S::christina.haulrich.klausen@ks.no::7b851f29-b285-47aa-bd92-ed3f32258064" providerId="AD" clId="Web-{A9B35537-2703-6180-A962-668386822E82}" dt="2025-05-07T12:26:54.473" v="252"/>
          <ac:spMkLst>
            <pc:docMk/>
            <pc:sldMk cId="4281373722" sldId="2147477910"/>
            <ac:spMk id="3" creationId="{5F681312-0BFA-6F01-C50D-C00F97CDFD65}"/>
          </ac:spMkLst>
        </pc:spChg>
        <pc:spChg chg="del">
          <ac:chgData name="Christina Haulrich Klausen" userId="S::christina.haulrich.klausen@ks.no::7b851f29-b285-47aa-bd92-ed3f32258064" providerId="AD" clId="Web-{A9B35537-2703-6180-A962-668386822E82}" dt="2025-05-07T12:26:52.489" v="251"/>
          <ac:spMkLst>
            <pc:docMk/>
            <pc:sldMk cId="4281373722" sldId="2147477910"/>
            <ac:spMk id="4" creationId="{1B1E9933-1B5E-0B3D-4A3F-4BB502D611FF}"/>
          </ac:spMkLst>
        </pc:spChg>
        <pc:spChg chg="add del mod">
          <ac:chgData name="Christina Haulrich Klausen" userId="S::christina.haulrich.klausen@ks.no::7b851f29-b285-47aa-bd92-ed3f32258064" providerId="AD" clId="Web-{A9B35537-2703-6180-A962-668386822E82}" dt="2025-05-07T12:27:47.880" v="306"/>
          <ac:spMkLst>
            <pc:docMk/>
            <pc:sldMk cId="4281373722" sldId="2147477910"/>
            <ac:spMk id="5" creationId="{EA6F3646-FEBA-A3D5-11A7-BBF38EAAC822}"/>
          </ac:spMkLst>
        </pc:spChg>
        <pc:graphicFrameChg chg="mod modGraphic">
          <ac:chgData name="Christina Haulrich Klausen" userId="S::christina.haulrich.klausen@ks.no::7b851f29-b285-47aa-bd92-ed3f32258064" providerId="AD" clId="Web-{A9B35537-2703-6180-A962-668386822E82}" dt="2025-05-07T12:28:25.146" v="333"/>
          <ac:graphicFrameMkLst>
            <pc:docMk/>
            <pc:sldMk cId="4281373722" sldId="2147477910"/>
            <ac:graphicFrameMk id="2" creationId="{2F0E3872-38DB-BD49-88F8-FB1317F15DB2}"/>
          </ac:graphicFrameMkLst>
        </pc:graphicFrameChg>
      </pc:sldChg>
      <pc:sldChg chg="add replId">
        <pc:chgData name="Christina Haulrich Klausen" userId="S::christina.haulrich.klausen@ks.no::7b851f29-b285-47aa-bd92-ed3f32258064" providerId="AD" clId="Web-{A9B35537-2703-6180-A962-668386822E82}" dt="2025-05-07T12:27:56.568" v="308"/>
        <pc:sldMkLst>
          <pc:docMk/>
          <pc:sldMk cId="120098043" sldId="2147477911"/>
        </pc:sldMkLst>
      </pc:sldChg>
      <pc:sldChg chg="add replId">
        <pc:chgData name="Christina Haulrich Klausen" userId="S::christina.haulrich.klausen@ks.no::7b851f29-b285-47aa-bd92-ed3f32258064" providerId="AD" clId="Web-{A9B35537-2703-6180-A962-668386822E82}" dt="2025-05-07T12:38:17.886" v="652"/>
        <pc:sldMkLst>
          <pc:docMk/>
          <pc:sldMk cId="638689762" sldId="2147477912"/>
        </pc:sldMkLst>
      </pc:sldChg>
      <pc:sldChg chg="modSp add replId">
        <pc:chgData name="Christina Haulrich Klausen" userId="S::christina.haulrich.klausen@ks.no::7b851f29-b285-47aa-bd92-ed3f32258064" providerId="AD" clId="Web-{A9B35537-2703-6180-A962-668386822E82}" dt="2025-05-07T12:38:27.089" v="655" actId="20577"/>
        <pc:sldMkLst>
          <pc:docMk/>
          <pc:sldMk cId="2384305325" sldId="2147477913"/>
        </pc:sldMkLst>
        <pc:spChg chg="mod">
          <ac:chgData name="Christina Haulrich Klausen" userId="S::christina.haulrich.klausen@ks.no::7b851f29-b285-47aa-bd92-ed3f32258064" providerId="AD" clId="Web-{A9B35537-2703-6180-A962-668386822E82}" dt="2025-05-07T12:38:27.089" v="655" actId="20577"/>
          <ac:spMkLst>
            <pc:docMk/>
            <pc:sldMk cId="2384305325" sldId="2147477913"/>
            <ac:spMk id="5" creationId="{1FD58566-FEEC-62E7-AEF1-FC4C3DA0C125}"/>
          </ac:spMkLst>
        </pc:spChg>
      </pc:sldChg>
      <pc:sldChg chg="addSp delSp modSp new">
        <pc:chgData name="Christina Haulrich Klausen" userId="S::christina.haulrich.klausen@ks.no::7b851f29-b285-47aa-bd92-ed3f32258064" providerId="AD" clId="Web-{A9B35537-2703-6180-A962-668386822E82}" dt="2025-05-07T13:14:25.360" v="979"/>
        <pc:sldMkLst>
          <pc:docMk/>
          <pc:sldMk cId="1969202538" sldId="2147477914"/>
        </pc:sldMkLst>
        <pc:spChg chg="mod">
          <ac:chgData name="Christina Haulrich Klausen" userId="S::christina.haulrich.klausen@ks.no::7b851f29-b285-47aa-bd92-ed3f32258064" providerId="AD" clId="Web-{A9B35537-2703-6180-A962-668386822E82}" dt="2025-05-07T12:39:41.059" v="675" actId="20577"/>
          <ac:spMkLst>
            <pc:docMk/>
            <pc:sldMk cId="1969202538" sldId="2147477914"/>
            <ac:spMk id="2" creationId="{40172A79-74FF-3261-5DB4-3C8B39D5C373}"/>
          </ac:spMkLst>
        </pc:spChg>
        <pc:spChg chg="del">
          <ac:chgData name="Christina Haulrich Klausen" userId="S::christina.haulrich.klausen@ks.no::7b851f29-b285-47aa-bd92-ed3f32258064" providerId="AD" clId="Web-{A9B35537-2703-6180-A962-668386822E82}" dt="2025-05-07T13:14:25.360" v="979"/>
          <ac:spMkLst>
            <pc:docMk/>
            <pc:sldMk cId="1969202538" sldId="2147477914"/>
            <ac:spMk id="3" creationId="{7D06737E-5263-E5C0-F18F-C72EF58416C3}"/>
          </ac:spMkLst>
        </pc:spChg>
        <pc:picChg chg="add mod ord">
          <ac:chgData name="Christina Haulrich Klausen" userId="S::christina.haulrich.klausen@ks.no::7b851f29-b285-47aa-bd92-ed3f32258064" providerId="AD" clId="Web-{A9B35537-2703-6180-A962-668386822E82}" dt="2025-05-07T13:14:25.360" v="979"/>
          <ac:picMkLst>
            <pc:docMk/>
            <pc:sldMk cId="1969202538" sldId="2147477914"/>
            <ac:picMk id="4" creationId="{6B9DCA70-E3AC-A7BE-C196-834A2FF411AB}"/>
          </ac:picMkLst>
        </pc:picChg>
      </pc:sldChg>
      <pc:sldChg chg="modSp new">
        <pc:chgData name="Christina Haulrich Klausen" userId="S::christina.haulrich.klausen@ks.no::7b851f29-b285-47aa-bd92-ed3f32258064" providerId="AD" clId="Web-{A9B35537-2703-6180-A962-668386822E82}" dt="2025-05-07T12:44:09.452" v="729" actId="20577"/>
        <pc:sldMkLst>
          <pc:docMk/>
          <pc:sldMk cId="244699819" sldId="2147477915"/>
        </pc:sldMkLst>
        <pc:spChg chg="mod">
          <ac:chgData name="Christina Haulrich Klausen" userId="S::christina.haulrich.klausen@ks.no::7b851f29-b285-47aa-bd92-ed3f32258064" providerId="AD" clId="Web-{A9B35537-2703-6180-A962-668386822E82}" dt="2025-05-07T12:40:06.106" v="692" actId="20577"/>
          <ac:spMkLst>
            <pc:docMk/>
            <pc:sldMk cId="244699819" sldId="2147477915"/>
            <ac:spMk id="2" creationId="{31719857-B5D8-9EFC-BF61-1CC055D5B303}"/>
          </ac:spMkLst>
        </pc:spChg>
        <pc:spChg chg="mod">
          <ac:chgData name="Christina Haulrich Klausen" userId="S::christina.haulrich.klausen@ks.no::7b851f29-b285-47aa-bd92-ed3f32258064" providerId="AD" clId="Web-{A9B35537-2703-6180-A962-668386822E82}" dt="2025-05-07T12:44:09.452" v="729" actId="20577"/>
          <ac:spMkLst>
            <pc:docMk/>
            <pc:sldMk cId="244699819" sldId="2147477915"/>
            <ac:spMk id="3" creationId="{973556C5-04CD-4CB8-B779-CD56576F2C99}"/>
          </ac:spMkLst>
        </pc:spChg>
      </pc:sldChg>
      <pc:sldChg chg="modSp add replId">
        <pc:chgData name="Christina Haulrich Klausen" userId="S::christina.haulrich.klausen@ks.no::7b851f29-b285-47aa-bd92-ed3f32258064" providerId="AD" clId="Web-{A9B35537-2703-6180-A962-668386822E82}" dt="2025-05-07T12:40:25.090" v="694" actId="1076"/>
        <pc:sldMkLst>
          <pc:docMk/>
          <pc:sldMk cId="3131441945" sldId="2147477916"/>
        </pc:sldMkLst>
        <pc:spChg chg="mod">
          <ac:chgData name="Christina Haulrich Klausen" userId="S::christina.haulrich.klausen@ks.no::7b851f29-b285-47aa-bd92-ed3f32258064" providerId="AD" clId="Web-{A9B35537-2703-6180-A962-668386822E82}" dt="2025-05-07T12:40:25.090" v="694" actId="1076"/>
          <ac:spMkLst>
            <pc:docMk/>
            <pc:sldMk cId="3131441945" sldId="2147477916"/>
            <ac:spMk id="2" creationId="{377A5DAE-27C8-F4E1-CD2F-F7428F173400}"/>
          </ac:spMkLst>
        </pc:spChg>
      </pc:sldChg>
      <pc:sldChg chg="modSp new">
        <pc:chgData name="Christina Haulrich Klausen" userId="S::christina.haulrich.klausen@ks.no::7b851f29-b285-47aa-bd92-ed3f32258064" providerId="AD" clId="Web-{A9B35537-2703-6180-A962-668386822E82}" dt="2025-05-07T12:59:06.070" v="977" actId="20577"/>
        <pc:sldMkLst>
          <pc:docMk/>
          <pc:sldMk cId="265006938" sldId="2147477917"/>
        </pc:sldMkLst>
        <pc:spChg chg="mod">
          <ac:chgData name="Christina Haulrich Klausen" userId="S::christina.haulrich.klausen@ks.no::7b851f29-b285-47aa-bd92-ed3f32258064" providerId="AD" clId="Web-{A9B35537-2703-6180-A962-668386822E82}" dt="2025-05-07T12:44:48.390" v="762" actId="20577"/>
          <ac:spMkLst>
            <pc:docMk/>
            <pc:sldMk cId="265006938" sldId="2147477917"/>
            <ac:spMk id="2" creationId="{BABB7785-3F10-15F8-9A05-2AB97BB1FB87}"/>
          </ac:spMkLst>
        </pc:spChg>
        <pc:spChg chg="mod">
          <ac:chgData name="Christina Haulrich Klausen" userId="S::christina.haulrich.klausen@ks.no::7b851f29-b285-47aa-bd92-ed3f32258064" providerId="AD" clId="Web-{A9B35537-2703-6180-A962-668386822E82}" dt="2025-05-07T12:59:06.070" v="977" actId="20577"/>
          <ac:spMkLst>
            <pc:docMk/>
            <pc:sldMk cId="265006938" sldId="2147477917"/>
            <ac:spMk id="3" creationId="{3E523DE0-1E90-8AA1-5405-2B8D1925EA4D}"/>
          </ac:spMkLst>
        </pc:spChg>
      </pc:sldChg>
      <pc:sldChg chg="new del">
        <pc:chgData name="Christina Haulrich Klausen" userId="S::christina.haulrich.klausen@ks.no::7b851f29-b285-47aa-bd92-ed3f32258064" providerId="AD" clId="Web-{A9B35537-2703-6180-A962-668386822E82}" dt="2025-05-07T12:44:29.358" v="733"/>
        <pc:sldMkLst>
          <pc:docMk/>
          <pc:sldMk cId="1999435594" sldId="2147477917"/>
        </pc:sldMkLst>
      </pc:sldChg>
      <pc:sldChg chg="new del">
        <pc:chgData name="Christina Haulrich Klausen" userId="S::christina.haulrich.klausen@ks.no::7b851f29-b285-47aa-bd92-ed3f32258064" providerId="AD" clId="Web-{A9B35537-2703-6180-A962-668386822E82}" dt="2025-05-07T12:44:20.171" v="731"/>
        <pc:sldMkLst>
          <pc:docMk/>
          <pc:sldMk cId="3357848272" sldId="2147477917"/>
        </pc:sldMkLst>
      </pc:sldChg>
      <pc:sldMasterChg chg="add addSldLayout">
        <pc:chgData name="Christina Haulrich Klausen" userId="S::christina.haulrich.klausen@ks.no::7b851f29-b285-47aa-bd92-ed3f32258064" providerId="AD" clId="Web-{A9B35537-2703-6180-A962-668386822E82}" dt="2025-05-07T12:06:39.228" v="237"/>
        <pc:sldMasterMkLst>
          <pc:docMk/>
          <pc:sldMasterMk cId="1203029904" sldId="2147483660"/>
        </pc:sldMasterMkLst>
        <pc:sldLayoutChg chg="add">
          <pc:chgData name="Christina Haulrich Klausen" userId="S::christina.haulrich.klausen@ks.no::7b851f29-b285-47aa-bd92-ed3f32258064" providerId="AD" clId="Web-{A9B35537-2703-6180-A962-668386822E82}" dt="2025-05-07T12:06:39.228" v="237"/>
          <pc:sldLayoutMkLst>
            <pc:docMk/>
            <pc:sldMasterMk cId="1203029904" sldId="2147483660"/>
            <pc:sldLayoutMk cId="41201449" sldId="2147483661"/>
          </pc:sldLayoutMkLst>
        </pc:sldLayoutChg>
        <pc:sldLayoutChg chg="add">
          <pc:chgData name="Christina Haulrich Klausen" userId="S::christina.haulrich.klausen@ks.no::7b851f29-b285-47aa-bd92-ed3f32258064" providerId="AD" clId="Web-{A9B35537-2703-6180-A962-668386822E82}" dt="2025-05-07T12:06:39.228" v="237"/>
          <pc:sldLayoutMkLst>
            <pc:docMk/>
            <pc:sldMasterMk cId="1203029904" sldId="2147483660"/>
            <pc:sldLayoutMk cId="62446480" sldId="2147483662"/>
          </pc:sldLayoutMkLst>
        </pc:sldLayoutChg>
        <pc:sldLayoutChg chg="add">
          <pc:chgData name="Christina Haulrich Klausen" userId="S::christina.haulrich.klausen@ks.no::7b851f29-b285-47aa-bd92-ed3f32258064" providerId="AD" clId="Web-{A9B35537-2703-6180-A962-668386822E82}" dt="2025-05-07T12:06:39.228" v="237"/>
          <pc:sldLayoutMkLst>
            <pc:docMk/>
            <pc:sldMasterMk cId="1203029904" sldId="2147483660"/>
            <pc:sldLayoutMk cId="2736891366" sldId="2147483663"/>
          </pc:sldLayoutMkLst>
        </pc:sldLayoutChg>
        <pc:sldLayoutChg chg="add">
          <pc:chgData name="Christina Haulrich Klausen" userId="S::christina.haulrich.klausen@ks.no::7b851f29-b285-47aa-bd92-ed3f32258064" providerId="AD" clId="Web-{A9B35537-2703-6180-A962-668386822E82}" dt="2025-05-07T12:06:39.228" v="237"/>
          <pc:sldLayoutMkLst>
            <pc:docMk/>
            <pc:sldMasterMk cId="1203029904" sldId="2147483660"/>
            <pc:sldLayoutMk cId="1846956796" sldId="2147483664"/>
          </pc:sldLayoutMkLst>
        </pc:sldLayoutChg>
        <pc:sldLayoutChg chg="add">
          <pc:chgData name="Christina Haulrich Klausen" userId="S::christina.haulrich.klausen@ks.no::7b851f29-b285-47aa-bd92-ed3f32258064" providerId="AD" clId="Web-{A9B35537-2703-6180-A962-668386822E82}" dt="2025-05-07T12:06:39.228" v="237"/>
          <pc:sldLayoutMkLst>
            <pc:docMk/>
            <pc:sldMasterMk cId="1203029904" sldId="2147483660"/>
            <pc:sldLayoutMk cId="459852633" sldId="2147483665"/>
          </pc:sldLayoutMkLst>
        </pc:sldLayoutChg>
        <pc:sldLayoutChg chg="add">
          <pc:chgData name="Christina Haulrich Klausen" userId="S::christina.haulrich.klausen@ks.no::7b851f29-b285-47aa-bd92-ed3f32258064" providerId="AD" clId="Web-{A9B35537-2703-6180-A962-668386822E82}" dt="2025-05-07T12:06:39.228" v="237"/>
          <pc:sldLayoutMkLst>
            <pc:docMk/>
            <pc:sldMasterMk cId="1203029904" sldId="2147483660"/>
            <pc:sldLayoutMk cId="1681771427" sldId="2147483666"/>
          </pc:sldLayoutMkLst>
        </pc:sldLayoutChg>
        <pc:sldLayoutChg chg="add">
          <pc:chgData name="Christina Haulrich Klausen" userId="S::christina.haulrich.klausen@ks.no::7b851f29-b285-47aa-bd92-ed3f32258064" providerId="AD" clId="Web-{A9B35537-2703-6180-A962-668386822E82}" dt="2025-05-07T12:06:39.228" v="237"/>
          <pc:sldLayoutMkLst>
            <pc:docMk/>
            <pc:sldMasterMk cId="1203029904" sldId="2147483660"/>
            <pc:sldLayoutMk cId="3823927899" sldId="2147483667"/>
          </pc:sldLayoutMkLst>
        </pc:sldLayoutChg>
        <pc:sldLayoutChg chg="add">
          <pc:chgData name="Christina Haulrich Klausen" userId="S::christina.haulrich.klausen@ks.no::7b851f29-b285-47aa-bd92-ed3f32258064" providerId="AD" clId="Web-{A9B35537-2703-6180-A962-668386822E82}" dt="2025-05-07T12:06:39.228" v="237"/>
          <pc:sldLayoutMkLst>
            <pc:docMk/>
            <pc:sldMasterMk cId="1203029904" sldId="2147483660"/>
            <pc:sldLayoutMk cId="3627570962" sldId="2147483668"/>
          </pc:sldLayoutMkLst>
        </pc:sldLayoutChg>
        <pc:sldLayoutChg chg="add">
          <pc:chgData name="Christina Haulrich Klausen" userId="S::christina.haulrich.klausen@ks.no::7b851f29-b285-47aa-bd92-ed3f32258064" providerId="AD" clId="Web-{A9B35537-2703-6180-A962-668386822E82}" dt="2025-05-07T12:06:39.228" v="237"/>
          <pc:sldLayoutMkLst>
            <pc:docMk/>
            <pc:sldMasterMk cId="1203029904" sldId="2147483660"/>
            <pc:sldLayoutMk cId="3180204306" sldId="2147483669"/>
          </pc:sldLayoutMkLst>
        </pc:sldLayoutChg>
        <pc:sldLayoutChg chg="add">
          <pc:chgData name="Christina Haulrich Klausen" userId="S::christina.haulrich.klausen@ks.no::7b851f29-b285-47aa-bd92-ed3f32258064" providerId="AD" clId="Web-{A9B35537-2703-6180-A962-668386822E82}" dt="2025-05-07T12:06:39.228" v="237"/>
          <pc:sldLayoutMkLst>
            <pc:docMk/>
            <pc:sldMasterMk cId="1203029904" sldId="2147483660"/>
            <pc:sldLayoutMk cId="2536459891" sldId="2147483670"/>
          </pc:sldLayoutMkLst>
        </pc:sldLayoutChg>
        <pc:sldLayoutChg chg="add">
          <pc:chgData name="Christina Haulrich Klausen" userId="S::christina.haulrich.klausen@ks.no::7b851f29-b285-47aa-bd92-ed3f32258064" providerId="AD" clId="Web-{A9B35537-2703-6180-A962-668386822E82}" dt="2025-05-07T12:06:39.228" v="237"/>
          <pc:sldLayoutMkLst>
            <pc:docMk/>
            <pc:sldMasterMk cId="1203029904" sldId="2147483660"/>
            <pc:sldLayoutMk cId="70363254" sldId="2147483671"/>
          </pc:sldLayoutMkLst>
        </pc:sldLayoutChg>
        <pc:sldLayoutChg chg="add">
          <pc:chgData name="Christina Haulrich Klausen" userId="S::christina.haulrich.klausen@ks.no::7b851f29-b285-47aa-bd92-ed3f32258064" providerId="AD" clId="Web-{A9B35537-2703-6180-A962-668386822E82}" dt="2025-05-07T12:06:39.228" v="237"/>
          <pc:sldLayoutMkLst>
            <pc:docMk/>
            <pc:sldMasterMk cId="1203029904" sldId="2147483660"/>
            <pc:sldLayoutMk cId="1735914949" sldId="2147483672"/>
          </pc:sldLayoutMkLst>
        </pc:sldLayoutChg>
        <pc:sldLayoutChg chg="add">
          <pc:chgData name="Christina Haulrich Klausen" userId="S::christina.haulrich.klausen@ks.no::7b851f29-b285-47aa-bd92-ed3f32258064" providerId="AD" clId="Web-{A9B35537-2703-6180-A962-668386822E82}" dt="2025-05-07T12:06:39.228" v="237"/>
          <pc:sldLayoutMkLst>
            <pc:docMk/>
            <pc:sldMasterMk cId="1203029904" sldId="2147483660"/>
            <pc:sldLayoutMk cId="86814850" sldId="2147483673"/>
          </pc:sldLayoutMkLst>
        </pc:sldLayoutChg>
        <pc:sldLayoutChg chg="add">
          <pc:chgData name="Christina Haulrich Klausen" userId="S::christina.haulrich.klausen@ks.no::7b851f29-b285-47aa-bd92-ed3f32258064" providerId="AD" clId="Web-{A9B35537-2703-6180-A962-668386822E82}" dt="2025-05-07T12:06:39.228" v="237"/>
          <pc:sldLayoutMkLst>
            <pc:docMk/>
            <pc:sldMasterMk cId="1203029904" sldId="2147483660"/>
            <pc:sldLayoutMk cId="1535766530" sldId="2147483674"/>
          </pc:sldLayoutMkLst>
        </pc:sldLayoutChg>
        <pc:sldLayoutChg chg="add">
          <pc:chgData name="Christina Haulrich Klausen" userId="S::christina.haulrich.klausen@ks.no::7b851f29-b285-47aa-bd92-ed3f32258064" providerId="AD" clId="Web-{A9B35537-2703-6180-A962-668386822E82}" dt="2025-05-07T12:06:39.228" v="237"/>
          <pc:sldLayoutMkLst>
            <pc:docMk/>
            <pc:sldMasterMk cId="1203029904" sldId="2147483660"/>
            <pc:sldLayoutMk cId="223382303" sldId="2147483781"/>
          </pc:sldLayoutMkLst>
        </pc:sldLayoutChg>
        <pc:sldLayoutChg chg="add">
          <pc:chgData name="Christina Haulrich Klausen" userId="S::christina.haulrich.klausen@ks.no::7b851f29-b285-47aa-bd92-ed3f32258064" providerId="AD" clId="Web-{A9B35537-2703-6180-A962-668386822E82}" dt="2025-05-07T12:06:39.228" v="237"/>
          <pc:sldLayoutMkLst>
            <pc:docMk/>
            <pc:sldMasterMk cId="1203029904" sldId="2147483660"/>
            <pc:sldLayoutMk cId="3558960837" sldId="2147483782"/>
          </pc:sldLayoutMkLst>
        </pc:sldLayoutChg>
      </pc:sldMasterChg>
      <pc:sldMasterChg chg="replId modSldLayout">
        <pc:chgData name="Christina Haulrich Klausen" userId="S::christina.haulrich.klausen@ks.no::7b851f29-b285-47aa-bd92-ed3f32258064" providerId="AD" clId="Web-{A9B35537-2703-6180-A962-668386822E82}" dt="2025-05-07T12:06:39.228" v="237"/>
        <pc:sldMasterMkLst>
          <pc:docMk/>
          <pc:sldMasterMk cId="2369023721" sldId="2147483783"/>
        </pc:sldMasterMkLst>
        <pc:sldLayoutChg chg="replId">
          <pc:chgData name="Christina Haulrich Klausen" userId="S::christina.haulrich.klausen@ks.no::7b851f29-b285-47aa-bd92-ed3f32258064" providerId="AD" clId="Web-{A9B35537-2703-6180-A962-668386822E82}" dt="2025-05-07T12:06:39.228" v="237"/>
          <pc:sldLayoutMkLst>
            <pc:docMk/>
            <pc:sldMasterMk cId="2369023721" sldId="2147483783"/>
            <pc:sldLayoutMk cId="2106128356" sldId="2147483784"/>
          </pc:sldLayoutMkLst>
        </pc:sldLayoutChg>
        <pc:sldLayoutChg chg="replId">
          <pc:chgData name="Christina Haulrich Klausen" userId="S::christina.haulrich.klausen@ks.no::7b851f29-b285-47aa-bd92-ed3f32258064" providerId="AD" clId="Web-{A9B35537-2703-6180-A962-668386822E82}" dt="2025-05-07T12:06:39.228" v="237"/>
          <pc:sldLayoutMkLst>
            <pc:docMk/>
            <pc:sldMasterMk cId="2369023721" sldId="2147483783"/>
            <pc:sldLayoutMk cId="292701806" sldId="2147483785"/>
          </pc:sldLayoutMkLst>
        </pc:sldLayoutChg>
        <pc:sldLayoutChg chg="replId">
          <pc:chgData name="Christina Haulrich Klausen" userId="S::christina.haulrich.klausen@ks.no::7b851f29-b285-47aa-bd92-ed3f32258064" providerId="AD" clId="Web-{A9B35537-2703-6180-A962-668386822E82}" dt="2025-05-07T12:06:39.228" v="237"/>
          <pc:sldLayoutMkLst>
            <pc:docMk/>
            <pc:sldMasterMk cId="2369023721" sldId="2147483783"/>
            <pc:sldLayoutMk cId="4207963286" sldId="2147483786"/>
          </pc:sldLayoutMkLst>
        </pc:sldLayoutChg>
        <pc:sldLayoutChg chg="replId">
          <pc:chgData name="Christina Haulrich Klausen" userId="S::christina.haulrich.klausen@ks.no::7b851f29-b285-47aa-bd92-ed3f32258064" providerId="AD" clId="Web-{A9B35537-2703-6180-A962-668386822E82}" dt="2025-05-07T12:06:39.228" v="237"/>
          <pc:sldLayoutMkLst>
            <pc:docMk/>
            <pc:sldMasterMk cId="2369023721" sldId="2147483783"/>
            <pc:sldLayoutMk cId="2020314329" sldId="2147483787"/>
          </pc:sldLayoutMkLst>
        </pc:sldLayoutChg>
        <pc:sldLayoutChg chg="replId">
          <pc:chgData name="Christina Haulrich Klausen" userId="S::christina.haulrich.klausen@ks.no::7b851f29-b285-47aa-bd92-ed3f32258064" providerId="AD" clId="Web-{A9B35537-2703-6180-A962-668386822E82}" dt="2025-05-07T12:06:39.228" v="237"/>
          <pc:sldLayoutMkLst>
            <pc:docMk/>
            <pc:sldMasterMk cId="2369023721" sldId="2147483783"/>
            <pc:sldLayoutMk cId="2882490408" sldId="2147483788"/>
          </pc:sldLayoutMkLst>
        </pc:sldLayoutChg>
        <pc:sldLayoutChg chg="replId">
          <pc:chgData name="Christina Haulrich Klausen" userId="S::christina.haulrich.klausen@ks.no::7b851f29-b285-47aa-bd92-ed3f32258064" providerId="AD" clId="Web-{A9B35537-2703-6180-A962-668386822E82}" dt="2025-05-07T12:06:39.228" v="237"/>
          <pc:sldLayoutMkLst>
            <pc:docMk/>
            <pc:sldMasterMk cId="2369023721" sldId="2147483783"/>
            <pc:sldLayoutMk cId="1869724880" sldId="2147483789"/>
          </pc:sldLayoutMkLst>
        </pc:sldLayoutChg>
        <pc:sldLayoutChg chg="replId">
          <pc:chgData name="Christina Haulrich Klausen" userId="S::christina.haulrich.klausen@ks.no::7b851f29-b285-47aa-bd92-ed3f32258064" providerId="AD" clId="Web-{A9B35537-2703-6180-A962-668386822E82}" dt="2025-05-07T12:06:39.228" v="237"/>
          <pc:sldLayoutMkLst>
            <pc:docMk/>
            <pc:sldMasterMk cId="2369023721" sldId="2147483783"/>
            <pc:sldLayoutMk cId="2772088472" sldId="2147483790"/>
          </pc:sldLayoutMkLst>
        </pc:sldLayoutChg>
        <pc:sldLayoutChg chg="replId">
          <pc:chgData name="Christina Haulrich Klausen" userId="S::christina.haulrich.klausen@ks.no::7b851f29-b285-47aa-bd92-ed3f32258064" providerId="AD" clId="Web-{A9B35537-2703-6180-A962-668386822E82}" dt="2025-05-07T12:06:39.228" v="237"/>
          <pc:sldLayoutMkLst>
            <pc:docMk/>
            <pc:sldMasterMk cId="2369023721" sldId="2147483783"/>
            <pc:sldLayoutMk cId="427872157" sldId="2147483791"/>
          </pc:sldLayoutMkLst>
        </pc:sldLayoutChg>
        <pc:sldLayoutChg chg="replId">
          <pc:chgData name="Christina Haulrich Klausen" userId="S::christina.haulrich.klausen@ks.no::7b851f29-b285-47aa-bd92-ed3f32258064" providerId="AD" clId="Web-{A9B35537-2703-6180-A962-668386822E82}" dt="2025-05-07T12:06:39.228" v="237"/>
          <pc:sldLayoutMkLst>
            <pc:docMk/>
            <pc:sldMasterMk cId="2369023721" sldId="2147483783"/>
            <pc:sldLayoutMk cId="1655588532" sldId="2147483792"/>
          </pc:sldLayoutMkLst>
        </pc:sldLayoutChg>
        <pc:sldLayoutChg chg="replId">
          <pc:chgData name="Christina Haulrich Klausen" userId="S::christina.haulrich.klausen@ks.no::7b851f29-b285-47aa-bd92-ed3f32258064" providerId="AD" clId="Web-{A9B35537-2703-6180-A962-668386822E82}" dt="2025-05-07T12:06:39.228" v="237"/>
          <pc:sldLayoutMkLst>
            <pc:docMk/>
            <pc:sldMasterMk cId="2369023721" sldId="2147483783"/>
            <pc:sldLayoutMk cId="3870298034" sldId="2147483793"/>
          </pc:sldLayoutMkLst>
        </pc:sldLayoutChg>
        <pc:sldLayoutChg chg="replId">
          <pc:chgData name="Christina Haulrich Klausen" userId="S::christina.haulrich.klausen@ks.no::7b851f29-b285-47aa-bd92-ed3f32258064" providerId="AD" clId="Web-{A9B35537-2703-6180-A962-668386822E82}" dt="2025-05-07T12:06:39.228" v="237"/>
          <pc:sldLayoutMkLst>
            <pc:docMk/>
            <pc:sldMasterMk cId="2369023721" sldId="2147483783"/>
            <pc:sldLayoutMk cId="1112112682" sldId="2147483794"/>
          </pc:sldLayoutMkLst>
        </pc:sldLayoutChg>
        <pc:sldLayoutChg chg="replId">
          <pc:chgData name="Christina Haulrich Klausen" userId="S::christina.haulrich.klausen@ks.no::7b851f29-b285-47aa-bd92-ed3f32258064" providerId="AD" clId="Web-{A9B35537-2703-6180-A962-668386822E82}" dt="2025-05-07T12:06:39.228" v="237"/>
          <pc:sldLayoutMkLst>
            <pc:docMk/>
            <pc:sldMasterMk cId="2369023721" sldId="2147483783"/>
            <pc:sldLayoutMk cId="2801929208" sldId="2147483795"/>
          </pc:sldLayoutMkLst>
        </pc:sldLayoutChg>
        <pc:sldLayoutChg chg="replId">
          <pc:chgData name="Christina Haulrich Klausen" userId="S::christina.haulrich.klausen@ks.no::7b851f29-b285-47aa-bd92-ed3f32258064" providerId="AD" clId="Web-{A9B35537-2703-6180-A962-668386822E82}" dt="2025-05-07T12:06:39.228" v="237"/>
          <pc:sldLayoutMkLst>
            <pc:docMk/>
            <pc:sldMasterMk cId="2369023721" sldId="2147483783"/>
            <pc:sldLayoutMk cId="3548503451" sldId="2147483796"/>
          </pc:sldLayoutMkLst>
        </pc:sldLayoutChg>
        <pc:sldLayoutChg chg="replId">
          <pc:chgData name="Christina Haulrich Klausen" userId="S::christina.haulrich.klausen@ks.no::7b851f29-b285-47aa-bd92-ed3f32258064" providerId="AD" clId="Web-{A9B35537-2703-6180-A962-668386822E82}" dt="2025-05-07T12:06:39.228" v="237"/>
          <pc:sldLayoutMkLst>
            <pc:docMk/>
            <pc:sldMasterMk cId="2369023721" sldId="2147483783"/>
            <pc:sldLayoutMk cId="650056996" sldId="2147483797"/>
          </pc:sldLayoutMkLst>
        </pc:sldLayoutChg>
      </pc:sldMasterChg>
    </pc:docChg>
  </pc:docChgLst>
  <pc:docChgLst>
    <pc:chgData name="Christina Haulrich Klausen" userId="S::christina.haulrich.klausen@ks.no::7b851f29-b285-47aa-bd92-ed3f32258064" providerId="AD" clId="Web-{D05F6D36-D2A9-C5D1-714F-2D6849C0D0DD}"/>
    <pc:docChg chg="addSld delSld addMainMaster">
      <pc:chgData name="Christina Haulrich Klausen" userId="S::christina.haulrich.klausen@ks.no::7b851f29-b285-47aa-bd92-ed3f32258064" providerId="AD" clId="Web-{D05F6D36-D2A9-C5D1-714F-2D6849C0D0DD}" dt="2025-05-06T12:45:16.203" v="9"/>
      <pc:docMkLst>
        <pc:docMk/>
      </pc:docMkLst>
      <pc:sldChg chg="del">
        <pc:chgData name="Christina Haulrich Klausen" userId="S::christina.haulrich.klausen@ks.no::7b851f29-b285-47aa-bd92-ed3f32258064" providerId="AD" clId="Web-{D05F6D36-D2A9-C5D1-714F-2D6849C0D0DD}" dt="2025-05-06T12:45:16.203" v="9"/>
        <pc:sldMkLst>
          <pc:docMk/>
          <pc:sldMk cId="4253124984" sldId="256"/>
        </pc:sldMkLst>
      </pc:sldChg>
      <pc:sldChg chg="add">
        <pc:chgData name="Christina Haulrich Klausen" userId="S::christina.haulrich.klausen@ks.no::7b851f29-b285-47aa-bd92-ed3f32258064" providerId="AD" clId="Web-{D05F6D36-D2A9-C5D1-714F-2D6849C0D0DD}" dt="2025-05-06T12:45:12.203" v="3"/>
        <pc:sldMkLst>
          <pc:docMk/>
          <pc:sldMk cId="1175947622" sldId="2147477855"/>
        </pc:sldMkLst>
      </pc:sldChg>
      <pc:sldChg chg="add">
        <pc:chgData name="Christina Haulrich Klausen" userId="S::christina.haulrich.klausen@ks.no::7b851f29-b285-47aa-bd92-ed3f32258064" providerId="AD" clId="Web-{D05F6D36-D2A9-C5D1-714F-2D6849C0D0DD}" dt="2025-05-06T12:45:12.218" v="4"/>
        <pc:sldMkLst>
          <pc:docMk/>
          <pc:sldMk cId="1134755055" sldId="2147477856"/>
        </pc:sldMkLst>
      </pc:sldChg>
      <pc:sldChg chg="add">
        <pc:chgData name="Christina Haulrich Klausen" userId="S::christina.haulrich.klausen@ks.no::7b851f29-b285-47aa-bd92-ed3f32258064" providerId="AD" clId="Web-{D05F6D36-D2A9-C5D1-714F-2D6849C0D0DD}" dt="2025-05-06T12:45:12.172" v="0"/>
        <pc:sldMkLst>
          <pc:docMk/>
          <pc:sldMk cId="4287280966" sldId="2147477857"/>
        </pc:sldMkLst>
      </pc:sldChg>
      <pc:sldChg chg="add">
        <pc:chgData name="Christina Haulrich Klausen" userId="S::christina.haulrich.klausen@ks.no::7b851f29-b285-47aa-bd92-ed3f32258064" providerId="AD" clId="Web-{D05F6D36-D2A9-C5D1-714F-2D6849C0D0DD}" dt="2025-05-06T12:45:12.218" v="5"/>
        <pc:sldMkLst>
          <pc:docMk/>
          <pc:sldMk cId="2222821565" sldId="2147477858"/>
        </pc:sldMkLst>
      </pc:sldChg>
      <pc:sldChg chg="add">
        <pc:chgData name="Christina Haulrich Klausen" userId="S::christina.haulrich.klausen@ks.no::7b851f29-b285-47aa-bd92-ed3f32258064" providerId="AD" clId="Web-{D05F6D36-D2A9-C5D1-714F-2D6849C0D0DD}" dt="2025-05-06T12:45:12.234" v="6"/>
        <pc:sldMkLst>
          <pc:docMk/>
          <pc:sldMk cId="1473464143" sldId="2147477859"/>
        </pc:sldMkLst>
      </pc:sldChg>
      <pc:sldChg chg="add">
        <pc:chgData name="Christina Haulrich Klausen" userId="S::christina.haulrich.klausen@ks.no::7b851f29-b285-47aa-bd92-ed3f32258064" providerId="AD" clId="Web-{D05F6D36-D2A9-C5D1-714F-2D6849C0D0DD}" dt="2025-05-06T12:45:12.250" v="8"/>
        <pc:sldMkLst>
          <pc:docMk/>
          <pc:sldMk cId="955530384" sldId="2147477860"/>
        </pc:sldMkLst>
      </pc:sldChg>
      <pc:sldChg chg="add">
        <pc:chgData name="Christina Haulrich Klausen" userId="S::christina.haulrich.klausen@ks.no::7b851f29-b285-47aa-bd92-ed3f32258064" providerId="AD" clId="Web-{D05F6D36-D2A9-C5D1-714F-2D6849C0D0DD}" dt="2025-05-06T12:45:12.187" v="1"/>
        <pc:sldMkLst>
          <pc:docMk/>
          <pc:sldMk cId="4178250504" sldId="2147477861"/>
        </pc:sldMkLst>
      </pc:sldChg>
      <pc:sldChg chg="add">
        <pc:chgData name="Christina Haulrich Klausen" userId="S::christina.haulrich.klausen@ks.no::7b851f29-b285-47aa-bd92-ed3f32258064" providerId="AD" clId="Web-{D05F6D36-D2A9-C5D1-714F-2D6849C0D0DD}" dt="2025-05-06T12:45:12.187" v="2"/>
        <pc:sldMkLst>
          <pc:docMk/>
          <pc:sldMk cId="2052034947" sldId="2147477862"/>
        </pc:sldMkLst>
      </pc:sldChg>
      <pc:sldChg chg="add">
        <pc:chgData name="Christina Haulrich Klausen" userId="S::christina.haulrich.klausen@ks.no::7b851f29-b285-47aa-bd92-ed3f32258064" providerId="AD" clId="Web-{D05F6D36-D2A9-C5D1-714F-2D6849C0D0DD}" dt="2025-05-06T12:45:12.234" v="7"/>
        <pc:sldMkLst>
          <pc:docMk/>
          <pc:sldMk cId="1773747585" sldId="2147477863"/>
        </pc:sldMkLst>
      </pc:sldChg>
      <pc:sldMasterChg chg="add addSldLayout">
        <pc:chgData name="Christina Haulrich Klausen" userId="S::christina.haulrich.klausen@ks.no::7b851f29-b285-47aa-bd92-ed3f32258064" providerId="AD" clId="Web-{D05F6D36-D2A9-C5D1-714F-2D6849C0D0DD}" dt="2025-05-06T12:45:12.172" v="0"/>
        <pc:sldMasterMkLst>
          <pc:docMk/>
          <pc:sldMasterMk cId="2369023721" sldId="2147483783"/>
        </pc:sldMasterMkLst>
        <pc:sldLayoutChg chg="add">
          <pc:chgData name="Christina Haulrich Klausen" userId="S::christina.haulrich.klausen@ks.no::7b851f29-b285-47aa-bd92-ed3f32258064" providerId="AD" clId="Web-{D05F6D36-D2A9-C5D1-714F-2D6849C0D0DD}" dt="2025-05-06T12:45:12.172" v="0"/>
          <pc:sldLayoutMkLst>
            <pc:docMk/>
            <pc:sldMasterMk cId="2369023721" sldId="2147483783"/>
            <pc:sldLayoutMk cId="300564049" sldId="2147483675"/>
          </pc:sldLayoutMkLst>
        </pc:sldLayoutChg>
        <pc:sldLayoutChg chg="add">
          <pc:chgData name="Christina Haulrich Klausen" userId="S::christina.haulrich.klausen@ks.no::7b851f29-b285-47aa-bd92-ed3f32258064" providerId="AD" clId="Web-{D05F6D36-D2A9-C5D1-714F-2D6849C0D0DD}" dt="2025-05-06T12:45:12.172" v="0"/>
          <pc:sldLayoutMkLst>
            <pc:docMk/>
            <pc:sldMasterMk cId="2369023721" sldId="2147483783"/>
            <pc:sldLayoutMk cId="2106128356" sldId="2147483784"/>
          </pc:sldLayoutMkLst>
        </pc:sldLayoutChg>
        <pc:sldLayoutChg chg="add">
          <pc:chgData name="Christina Haulrich Klausen" userId="S::christina.haulrich.klausen@ks.no::7b851f29-b285-47aa-bd92-ed3f32258064" providerId="AD" clId="Web-{D05F6D36-D2A9-C5D1-714F-2D6849C0D0DD}" dt="2025-05-06T12:45:12.172" v="0"/>
          <pc:sldLayoutMkLst>
            <pc:docMk/>
            <pc:sldMasterMk cId="2369023721" sldId="2147483783"/>
            <pc:sldLayoutMk cId="292701806" sldId="2147483785"/>
          </pc:sldLayoutMkLst>
        </pc:sldLayoutChg>
        <pc:sldLayoutChg chg="add">
          <pc:chgData name="Christina Haulrich Klausen" userId="S::christina.haulrich.klausen@ks.no::7b851f29-b285-47aa-bd92-ed3f32258064" providerId="AD" clId="Web-{D05F6D36-D2A9-C5D1-714F-2D6849C0D0DD}" dt="2025-05-06T12:45:12.172" v="0"/>
          <pc:sldLayoutMkLst>
            <pc:docMk/>
            <pc:sldMasterMk cId="2369023721" sldId="2147483783"/>
            <pc:sldLayoutMk cId="4207963286" sldId="2147483786"/>
          </pc:sldLayoutMkLst>
        </pc:sldLayoutChg>
        <pc:sldLayoutChg chg="add">
          <pc:chgData name="Christina Haulrich Klausen" userId="S::christina.haulrich.klausen@ks.no::7b851f29-b285-47aa-bd92-ed3f32258064" providerId="AD" clId="Web-{D05F6D36-D2A9-C5D1-714F-2D6849C0D0DD}" dt="2025-05-06T12:45:12.172" v="0"/>
          <pc:sldLayoutMkLst>
            <pc:docMk/>
            <pc:sldMasterMk cId="2369023721" sldId="2147483783"/>
            <pc:sldLayoutMk cId="2020314329" sldId="2147483787"/>
          </pc:sldLayoutMkLst>
        </pc:sldLayoutChg>
        <pc:sldLayoutChg chg="add">
          <pc:chgData name="Christina Haulrich Klausen" userId="S::christina.haulrich.klausen@ks.no::7b851f29-b285-47aa-bd92-ed3f32258064" providerId="AD" clId="Web-{D05F6D36-D2A9-C5D1-714F-2D6849C0D0DD}" dt="2025-05-06T12:45:12.172" v="0"/>
          <pc:sldLayoutMkLst>
            <pc:docMk/>
            <pc:sldMasterMk cId="2369023721" sldId="2147483783"/>
            <pc:sldLayoutMk cId="2882490408" sldId="2147483788"/>
          </pc:sldLayoutMkLst>
        </pc:sldLayoutChg>
        <pc:sldLayoutChg chg="add">
          <pc:chgData name="Christina Haulrich Klausen" userId="S::christina.haulrich.klausen@ks.no::7b851f29-b285-47aa-bd92-ed3f32258064" providerId="AD" clId="Web-{D05F6D36-D2A9-C5D1-714F-2D6849C0D0DD}" dt="2025-05-06T12:45:12.172" v="0"/>
          <pc:sldLayoutMkLst>
            <pc:docMk/>
            <pc:sldMasterMk cId="2369023721" sldId="2147483783"/>
            <pc:sldLayoutMk cId="1869724880" sldId="2147483789"/>
          </pc:sldLayoutMkLst>
        </pc:sldLayoutChg>
        <pc:sldLayoutChg chg="add">
          <pc:chgData name="Christina Haulrich Klausen" userId="S::christina.haulrich.klausen@ks.no::7b851f29-b285-47aa-bd92-ed3f32258064" providerId="AD" clId="Web-{D05F6D36-D2A9-C5D1-714F-2D6849C0D0DD}" dt="2025-05-06T12:45:12.172" v="0"/>
          <pc:sldLayoutMkLst>
            <pc:docMk/>
            <pc:sldMasterMk cId="2369023721" sldId="2147483783"/>
            <pc:sldLayoutMk cId="2772088472" sldId="2147483790"/>
          </pc:sldLayoutMkLst>
        </pc:sldLayoutChg>
        <pc:sldLayoutChg chg="add">
          <pc:chgData name="Christina Haulrich Klausen" userId="S::christina.haulrich.klausen@ks.no::7b851f29-b285-47aa-bd92-ed3f32258064" providerId="AD" clId="Web-{D05F6D36-D2A9-C5D1-714F-2D6849C0D0DD}" dt="2025-05-06T12:45:12.172" v="0"/>
          <pc:sldLayoutMkLst>
            <pc:docMk/>
            <pc:sldMasterMk cId="2369023721" sldId="2147483783"/>
            <pc:sldLayoutMk cId="427872157" sldId="2147483791"/>
          </pc:sldLayoutMkLst>
        </pc:sldLayoutChg>
        <pc:sldLayoutChg chg="add">
          <pc:chgData name="Christina Haulrich Klausen" userId="S::christina.haulrich.klausen@ks.no::7b851f29-b285-47aa-bd92-ed3f32258064" providerId="AD" clId="Web-{D05F6D36-D2A9-C5D1-714F-2D6849C0D0DD}" dt="2025-05-06T12:45:12.172" v="0"/>
          <pc:sldLayoutMkLst>
            <pc:docMk/>
            <pc:sldMasterMk cId="2369023721" sldId="2147483783"/>
            <pc:sldLayoutMk cId="1655588532" sldId="2147483792"/>
          </pc:sldLayoutMkLst>
        </pc:sldLayoutChg>
        <pc:sldLayoutChg chg="add">
          <pc:chgData name="Christina Haulrich Klausen" userId="S::christina.haulrich.klausen@ks.no::7b851f29-b285-47aa-bd92-ed3f32258064" providerId="AD" clId="Web-{D05F6D36-D2A9-C5D1-714F-2D6849C0D0DD}" dt="2025-05-06T12:45:12.172" v="0"/>
          <pc:sldLayoutMkLst>
            <pc:docMk/>
            <pc:sldMasterMk cId="2369023721" sldId="2147483783"/>
            <pc:sldLayoutMk cId="3870298034" sldId="2147483793"/>
          </pc:sldLayoutMkLst>
        </pc:sldLayoutChg>
        <pc:sldLayoutChg chg="add">
          <pc:chgData name="Christina Haulrich Klausen" userId="S::christina.haulrich.klausen@ks.no::7b851f29-b285-47aa-bd92-ed3f32258064" providerId="AD" clId="Web-{D05F6D36-D2A9-C5D1-714F-2D6849C0D0DD}" dt="2025-05-06T12:45:12.172" v="0"/>
          <pc:sldLayoutMkLst>
            <pc:docMk/>
            <pc:sldMasterMk cId="2369023721" sldId="2147483783"/>
            <pc:sldLayoutMk cId="1112112682" sldId="2147483794"/>
          </pc:sldLayoutMkLst>
        </pc:sldLayoutChg>
        <pc:sldLayoutChg chg="add">
          <pc:chgData name="Christina Haulrich Klausen" userId="S::christina.haulrich.klausen@ks.no::7b851f29-b285-47aa-bd92-ed3f32258064" providerId="AD" clId="Web-{D05F6D36-D2A9-C5D1-714F-2D6849C0D0DD}" dt="2025-05-06T12:45:12.172" v="0"/>
          <pc:sldLayoutMkLst>
            <pc:docMk/>
            <pc:sldMasterMk cId="2369023721" sldId="2147483783"/>
            <pc:sldLayoutMk cId="2801929208" sldId="2147483795"/>
          </pc:sldLayoutMkLst>
        </pc:sldLayoutChg>
        <pc:sldLayoutChg chg="add">
          <pc:chgData name="Christina Haulrich Klausen" userId="S::christina.haulrich.klausen@ks.no::7b851f29-b285-47aa-bd92-ed3f32258064" providerId="AD" clId="Web-{D05F6D36-D2A9-C5D1-714F-2D6849C0D0DD}" dt="2025-05-06T12:45:12.172" v="0"/>
          <pc:sldLayoutMkLst>
            <pc:docMk/>
            <pc:sldMasterMk cId="2369023721" sldId="2147483783"/>
            <pc:sldLayoutMk cId="3548503451" sldId="2147483796"/>
          </pc:sldLayoutMkLst>
        </pc:sldLayoutChg>
        <pc:sldLayoutChg chg="add">
          <pc:chgData name="Christina Haulrich Klausen" userId="S::christina.haulrich.klausen@ks.no::7b851f29-b285-47aa-bd92-ed3f32258064" providerId="AD" clId="Web-{D05F6D36-D2A9-C5D1-714F-2D6849C0D0DD}" dt="2025-05-06T12:45:12.172" v="0"/>
          <pc:sldLayoutMkLst>
            <pc:docMk/>
            <pc:sldMasterMk cId="2369023721" sldId="2147483783"/>
            <pc:sldLayoutMk cId="650056996" sldId="2147483797"/>
          </pc:sldLayoutMkLst>
        </pc:sldLayoutChg>
      </pc:sldMasterChg>
    </pc:docChg>
  </pc:docChgLst>
  <pc:docChgLst>
    <pc:chgData name="Christina Haulrich Klausen" userId="S::christina.haulrich.klausen@ks.no::7b851f29-b285-47aa-bd92-ed3f32258064" providerId="AD" clId="Web-{5161690A-2F47-9462-6343-3DCE90950D26}"/>
    <pc:docChg chg="modSld">
      <pc:chgData name="Christina Haulrich Klausen" userId="S::christina.haulrich.klausen@ks.no::7b851f29-b285-47aa-bd92-ed3f32258064" providerId="AD" clId="Web-{5161690A-2F47-9462-6343-3DCE90950D26}" dt="2025-05-08T12:03:20.684" v="3" actId="1076"/>
      <pc:docMkLst>
        <pc:docMk/>
      </pc:docMkLst>
      <pc:sldChg chg="modSp">
        <pc:chgData name="Christina Haulrich Klausen" userId="S::christina.haulrich.klausen@ks.no::7b851f29-b285-47aa-bd92-ed3f32258064" providerId="AD" clId="Web-{5161690A-2F47-9462-6343-3DCE90950D26}" dt="2025-05-08T12:03:20.684" v="3" actId="1076"/>
        <pc:sldMkLst>
          <pc:docMk/>
          <pc:sldMk cId="3778173190" sldId="2147477794"/>
        </pc:sldMkLst>
        <pc:spChg chg="mod">
          <ac:chgData name="Christina Haulrich Klausen" userId="S::christina.haulrich.klausen@ks.no::7b851f29-b285-47aa-bd92-ed3f32258064" providerId="AD" clId="Web-{5161690A-2F47-9462-6343-3DCE90950D26}" dt="2025-05-08T12:03:20.684" v="3" actId="1076"/>
          <ac:spMkLst>
            <pc:docMk/>
            <pc:sldMk cId="3778173190" sldId="2147477794"/>
            <ac:spMk id="2" creationId="{7E9545D4-0E56-5D5F-5AE4-3496607DE8FC}"/>
          </ac:spMkLst>
        </pc:spChg>
      </pc:sldChg>
      <pc:sldChg chg="modSp">
        <pc:chgData name="Christina Haulrich Klausen" userId="S::christina.haulrich.klausen@ks.no::7b851f29-b285-47aa-bd92-ed3f32258064" providerId="AD" clId="Web-{5161690A-2F47-9462-6343-3DCE90950D26}" dt="2025-05-08T12:03:13.371" v="2" actId="20577"/>
        <pc:sldMkLst>
          <pc:docMk/>
          <pc:sldMk cId="4205821173" sldId="2147477926"/>
        </pc:sldMkLst>
        <pc:spChg chg="mod">
          <ac:chgData name="Christina Haulrich Klausen" userId="S::christina.haulrich.klausen@ks.no::7b851f29-b285-47aa-bd92-ed3f32258064" providerId="AD" clId="Web-{5161690A-2F47-9462-6343-3DCE90950D26}" dt="2025-05-08T12:03:13.371" v="2" actId="20577"/>
          <ac:spMkLst>
            <pc:docMk/>
            <pc:sldMk cId="4205821173" sldId="2147477926"/>
            <ac:spMk id="3" creationId="{A7753563-103B-CC80-E8D2-D82B63704DAB}"/>
          </ac:spMkLst>
        </pc:spChg>
      </pc:sldChg>
    </pc:docChg>
  </pc:docChgLst>
  <pc:docChgLst>
    <pc:chgData name="Siv Irèn Storbekk" userId="92c189f1-be11-4466-ad55-74b9be37b39b" providerId="ADAL" clId="{B92AA901-9362-4E22-A9D5-F09E14716EDD}"/>
    <pc:docChg chg="custSel addSld delSld modSld sldOrd">
      <pc:chgData name="Siv Irèn Storbekk" userId="92c189f1-be11-4466-ad55-74b9be37b39b" providerId="ADAL" clId="{B92AA901-9362-4E22-A9D5-F09E14716EDD}" dt="2025-05-09T08:59:43.601" v="2834" actId="404"/>
      <pc:docMkLst>
        <pc:docMk/>
      </pc:docMkLst>
      <pc:sldChg chg="modSp add mod">
        <pc:chgData name="Siv Irèn Storbekk" userId="92c189f1-be11-4466-ad55-74b9be37b39b" providerId="ADAL" clId="{B92AA901-9362-4E22-A9D5-F09E14716EDD}" dt="2025-05-08T12:15:26.611" v="2830" actId="20577"/>
        <pc:sldMkLst>
          <pc:docMk/>
          <pc:sldMk cId="2953483122" sldId="258"/>
        </pc:sldMkLst>
        <pc:spChg chg="mod">
          <ac:chgData name="Siv Irèn Storbekk" userId="92c189f1-be11-4466-ad55-74b9be37b39b" providerId="ADAL" clId="{B92AA901-9362-4E22-A9D5-F09E14716EDD}" dt="2025-05-08T12:15:26.611" v="2830" actId="20577"/>
          <ac:spMkLst>
            <pc:docMk/>
            <pc:sldMk cId="2953483122" sldId="258"/>
            <ac:spMk id="6" creationId="{00000000-0000-0000-0000-000000000000}"/>
          </ac:spMkLst>
        </pc:spChg>
      </pc:sldChg>
      <pc:sldChg chg="addSp delSp modSp add mod">
        <pc:chgData name="Siv Irèn Storbekk" userId="92c189f1-be11-4466-ad55-74b9be37b39b" providerId="ADAL" clId="{B92AA901-9362-4E22-A9D5-F09E14716EDD}" dt="2025-05-07T18:12:28.856" v="1937" actId="20577"/>
        <pc:sldMkLst>
          <pc:docMk/>
          <pc:sldMk cId="454411873" sldId="760"/>
        </pc:sldMkLst>
        <pc:spChg chg="mod">
          <ac:chgData name="Siv Irèn Storbekk" userId="92c189f1-be11-4466-ad55-74b9be37b39b" providerId="ADAL" clId="{B92AA901-9362-4E22-A9D5-F09E14716EDD}" dt="2025-05-07T10:07:40.231" v="432" actId="27636"/>
          <ac:spMkLst>
            <pc:docMk/>
            <pc:sldMk cId="454411873" sldId="760"/>
            <ac:spMk id="2" creationId="{C8A44E22-5851-04C9-0EC9-A6EDEA730BF8}"/>
          </ac:spMkLst>
        </pc:spChg>
        <pc:spChg chg="mod">
          <ac:chgData name="Siv Irèn Storbekk" userId="92c189f1-be11-4466-ad55-74b9be37b39b" providerId="ADAL" clId="{B92AA901-9362-4E22-A9D5-F09E14716EDD}" dt="2025-05-07T18:12:28.856" v="1937" actId="20577"/>
          <ac:spMkLst>
            <pc:docMk/>
            <pc:sldMk cId="454411873" sldId="760"/>
            <ac:spMk id="3" creationId="{16E91A94-F62E-79BD-1B51-A6FF3395E453}"/>
          </ac:spMkLst>
        </pc:spChg>
        <pc:spChg chg="add mod">
          <ac:chgData name="Siv Irèn Storbekk" userId="92c189f1-be11-4466-ad55-74b9be37b39b" providerId="ADAL" clId="{B92AA901-9362-4E22-A9D5-F09E14716EDD}" dt="2025-05-07T10:07:47.596" v="433" actId="1076"/>
          <ac:spMkLst>
            <pc:docMk/>
            <pc:sldMk cId="454411873" sldId="760"/>
            <ac:spMk id="4" creationId="{2004895D-9C91-9B5E-59A9-3B75A04C3478}"/>
          </ac:spMkLst>
        </pc:spChg>
      </pc:sldChg>
      <pc:sldChg chg="addSp modSp add mod">
        <pc:chgData name="Siv Irèn Storbekk" userId="92c189f1-be11-4466-ad55-74b9be37b39b" providerId="ADAL" clId="{B92AA901-9362-4E22-A9D5-F09E14716EDD}" dt="2025-05-07T09:54:55.558" v="5" actId="1582"/>
        <pc:sldMkLst>
          <pc:docMk/>
          <pc:sldMk cId="3778173190" sldId="2147477794"/>
        </pc:sldMkLst>
        <pc:spChg chg="add mod">
          <ac:chgData name="Siv Irèn Storbekk" userId="92c189f1-be11-4466-ad55-74b9be37b39b" providerId="ADAL" clId="{B92AA901-9362-4E22-A9D5-F09E14716EDD}" dt="2025-05-07T09:54:55.558" v="5" actId="1582"/>
          <ac:spMkLst>
            <pc:docMk/>
            <pc:sldMk cId="3778173190" sldId="2147477794"/>
            <ac:spMk id="2" creationId="{7E9545D4-0E56-5D5F-5AE4-3496607DE8FC}"/>
          </ac:spMkLst>
        </pc:spChg>
      </pc:sldChg>
      <pc:sldChg chg="modSp add del mod">
        <pc:chgData name="Siv Irèn Storbekk" userId="92c189f1-be11-4466-ad55-74b9be37b39b" providerId="ADAL" clId="{B92AA901-9362-4E22-A9D5-F09E14716EDD}" dt="2025-05-07T10:08:02.641" v="436" actId="47"/>
        <pc:sldMkLst>
          <pc:docMk/>
          <pc:sldMk cId="511534976" sldId="2147477800"/>
        </pc:sldMkLst>
      </pc:sldChg>
      <pc:sldChg chg="modSp mod">
        <pc:chgData name="Siv Irèn Storbekk" userId="92c189f1-be11-4466-ad55-74b9be37b39b" providerId="ADAL" clId="{B92AA901-9362-4E22-A9D5-F09E14716EDD}" dt="2025-05-07T09:59:20.862" v="150" actId="13926"/>
        <pc:sldMkLst>
          <pc:docMk/>
          <pc:sldMk cId="1175947622" sldId="2147477855"/>
        </pc:sldMkLst>
        <pc:spChg chg="mod">
          <ac:chgData name="Siv Irèn Storbekk" userId="92c189f1-be11-4466-ad55-74b9be37b39b" providerId="ADAL" clId="{B92AA901-9362-4E22-A9D5-F09E14716EDD}" dt="2025-05-07T09:59:20.862" v="150" actId="13926"/>
          <ac:spMkLst>
            <pc:docMk/>
            <pc:sldMk cId="1175947622" sldId="2147477855"/>
            <ac:spMk id="2" creationId="{E84D1C3D-A5D7-EBF4-692C-50C8F9C2F9B9}"/>
          </ac:spMkLst>
        </pc:spChg>
      </pc:sldChg>
      <pc:sldChg chg="modSp mod">
        <pc:chgData name="Siv Irèn Storbekk" userId="92c189f1-be11-4466-ad55-74b9be37b39b" providerId="ADAL" clId="{B92AA901-9362-4E22-A9D5-F09E14716EDD}" dt="2025-05-07T09:59:32.076" v="152" actId="13926"/>
        <pc:sldMkLst>
          <pc:docMk/>
          <pc:sldMk cId="1134755055" sldId="2147477856"/>
        </pc:sldMkLst>
        <pc:spChg chg="mod">
          <ac:chgData name="Siv Irèn Storbekk" userId="92c189f1-be11-4466-ad55-74b9be37b39b" providerId="ADAL" clId="{B92AA901-9362-4E22-A9D5-F09E14716EDD}" dt="2025-05-07T09:59:32.076" v="152" actId="13926"/>
          <ac:spMkLst>
            <pc:docMk/>
            <pc:sldMk cId="1134755055" sldId="2147477856"/>
            <ac:spMk id="2" creationId="{6E974F17-9911-E512-D4F4-8D15C27ED09A}"/>
          </ac:spMkLst>
        </pc:spChg>
      </pc:sldChg>
      <pc:sldChg chg="del">
        <pc:chgData name="Siv Irèn Storbekk" userId="92c189f1-be11-4466-ad55-74b9be37b39b" providerId="ADAL" clId="{B92AA901-9362-4E22-A9D5-F09E14716EDD}" dt="2025-05-07T10:07:54.938" v="434" actId="47"/>
        <pc:sldMkLst>
          <pc:docMk/>
          <pc:sldMk cId="2222821565" sldId="2147477858"/>
        </pc:sldMkLst>
      </pc:sldChg>
      <pc:sldChg chg="modSp del ord">
        <pc:chgData name="Siv Irèn Storbekk" userId="92c189f1-be11-4466-ad55-74b9be37b39b" providerId="ADAL" clId="{B92AA901-9362-4E22-A9D5-F09E14716EDD}" dt="2025-05-08T11:19:49.219" v="2160" actId="47"/>
        <pc:sldMkLst>
          <pc:docMk/>
          <pc:sldMk cId="1473464143" sldId="2147477859"/>
        </pc:sldMkLst>
      </pc:sldChg>
      <pc:sldChg chg="addSp modSp mod">
        <pc:chgData name="Siv Irèn Storbekk" userId="92c189f1-be11-4466-ad55-74b9be37b39b" providerId="ADAL" clId="{B92AA901-9362-4E22-A9D5-F09E14716EDD}" dt="2025-05-08T12:09:35.255" v="2787" actId="1076"/>
        <pc:sldMkLst>
          <pc:docMk/>
          <pc:sldMk cId="955530384" sldId="2147477860"/>
        </pc:sldMkLst>
        <pc:spChg chg="mod">
          <ac:chgData name="Siv Irèn Storbekk" userId="92c189f1-be11-4466-ad55-74b9be37b39b" providerId="ADAL" clId="{B92AA901-9362-4E22-A9D5-F09E14716EDD}" dt="2025-05-08T11:22:21.660" v="2192" actId="20577"/>
          <ac:spMkLst>
            <pc:docMk/>
            <pc:sldMk cId="955530384" sldId="2147477860"/>
            <ac:spMk id="2" creationId="{1A6DB30A-3625-078E-7C4F-E785175FE8A5}"/>
          </ac:spMkLst>
        </pc:spChg>
        <pc:spChg chg="mod">
          <ac:chgData name="Siv Irèn Storbekk" userId="92c189f1-be11-4466-ad55-74b9be37b39b" providerId="ADAL" clId="{B92AA901-9362-4E22-A9D5-F09E14716EDD}" dt="2025-05-08T12:09:20.437" v="2784" actId="14100"/>
          <ac:spMkLst>
            <pc:docMk/>
            <pc:sldMk cId="955530384" sldId="2147477860"/>
            <ac:spMk id="3" creationId="{A5458D8C-077E-A6E7-0970-DA2E76C67868}"/>
          </ac:spMkLst>
        </pc:spChg>
        <pc:picChg chg="add mod">
          <ac:chgData name="Siv Irèn Storbekk" userId="92c189f1-be11-4466-ad55-74b9be37b39b" providerId="ADAL" clId="{B92AA901-9362-4E22-A9D5-F09E14716EDD}" dt="2025-05-08T12:09:35.255" v="2787" actId="1076"/>
          <ac:picMkLst>
            <pc:docMk/>
            <pc:sldMk cId="955530384" sldId="2147477860"/>
            <ac:picMk id="1026" creationId="{82CFE2F2-9864-DFC0-FA68-19D359FA5DE7}"/>
          </ac:picMkLst>
        </pc:picChg>
      </pc:sldChg>
      <pc:sldChg chg="del">
        <pc:chgData name="Siv Irèn Storbekk" userId="92c189f1-be11-4466-ad55-74b9be37b39b" providerId="ADAL" clId="{B92AA901-9362-4E22-A9D5-F09E14716EDD}" dt="2025-05-07T09:54:15.100" v="1" actId="47"/>
        <pc:sldMkLst>
          <pc:docMk/>
          <pc:sldMk cId="4178250504" sldId="2147477861"/>
        </pc:sldMkLst>
      </pc:sldChg>
      <pc:sldChg chg="addSp modSp mod">
        <pc:chgData name="Siv Irèn Storbekk" userId="92c189f1-be11-4466-ad55-74b9be37b39b" providerId="ADAL" clId="{B92AA901-9362-4E22-A9D5-F09E14716EDD}" dt="2025-05-07T09:59:02.623" v="144" actId="1076"/>
        <pc:sldMkLst>
          <pc:docMk/>
          <pc:sldMk cId="2052034947" sldId="2147477862"/>
        </pc:sldMkLst>
        <pc:spChg chg="mod">
          <ac:chgData name="Siv Irèn Storbekk" userId="92c189f1-be11-4466-ad55-74b9be37b39b" providerId="ADAL" clId="{B92AA901-9362-4E22-A9D5-F09E14716EDD}" dt="2025-05-07T09:58:59.533" v="143" actId="14100"/>
          <ac:spMkLst>
            <pc:docMk/>
            <pc:sldMk cId="2052034947" sldId="2147477862"/>
            <ac:spMk id="2" creationId="{F45830E3-5E87-DE7C-6387-42DAE0CA6F20}"/>
          </ac:spMkLst>
        </pc:spChg>
        <pc:spChg chg="mod">
          <ac:chgData name="Siv Irèn Storbekk" userId="92c189f1-be11-4466-ad55-74b9be37b39b" providerId="ADAL" clId="{B92AA901-9362-4E22-A9D5-F09E14716EDD}" dt="2025-05-07T09:58:54.352" v="142" actId="14100"/>
          <ac:spMkLst>
            <pc:docMk/>
            <pc:sldMk cId="2052034947" sldId="2147477862"/>
            <ac:spMk id="3" creationId="{735DDCE8-24AF-E54A-2367-C521F642CFBB}"/>
          </ac:spMkLst>
        </pc:spChg>
        <pc:picChg chg="add mod">
          <ac:chgData name="Siv Irèn Storbekk" userId="92c189f1-be11-4466-ad55-74b9be37b39b" providerId="ADAL" clId="{B92AA901-9362-4E22-A9D5-F09E14716EDD}" dt="2025-05-07T09:59:02.623" v="144" actId="1076"/>
          <ac:picMkLst>
            <pc:docMk/>
            <pc:sldMk cId="2052034947" sldId="2147477862"/>
            <ac:picMk id="5" creationId="{00F51858-7D75-ADFE-9533-D16FF7B4CDA4}"/>
          </ac:picMkLst>
        </pc:picChg>
      </pc:sldChg>
      <pc:sldChg chg="addSp modSp mod ord">
        <pc:chgData name="Siv Irèn Storbekk" userId="92c189f1-be11-4466-ad55-74b9be37b39b" providerId="ADAL" clId="{B92AA901-9362-4E22-A9D5-F09E14716EDD}" dt="2025-05-08T10:45:37.562" v="2015"/>
        <pc:sldMkLst>
          <pc:docMk/>
          <pc:sldMk cId="1773747585" sldId="2147477863"/>
        </pc:sldMkLst>
        <pc:spChg chg="mod">
          <ac:chgData name="Siv Irèn Storbekk" userId="92c189f1-be11-4466-ad55-74b9be37b39b" providerId="ADAL" clId="{B92AA901-9362-4E22-A9D5-F09E14716EDD}" dt="2025-05-07T10:52:38.656" v="784" actId="20577"/>
          <ac:spMkLst>
            <pc:docMk/>
            <pc:sldMk cId="1773747585" sldId="2147477863"/>
            <ac:spMk id="2" creationId="{AB292913-A864-D6C3-3535-C2F7ACE50E93}"/>
          </ac:spMkLst>
        </pc:spChg>
        <pc:spChg chg="mod">
          <ac:chgData name="Siv Irèn Storbekk" userId="92c189f1-be11-4466-ad55-74b9be37b39b" providerId="ADAL" clId="{B92AA901-9362-4E22-A9D5-F09E14716EDD}" dt="2025-05-07T10:56:11.118" v="1092" actId="21"/>
          <ac:spMkLst>
            <pc:docMk/>
            <pc:sldMk cId="1773747585" sldId="2147477863"/>
            <ac:spMk id="3" creationId="{99595FED-5B6D-0F4F-9C6F-FAA7944FED62}"/>
          </ac:spMkLst>
        </pc:spChg>
        <pc:spChg chg="add mod">
          <ac:chgData name="Siv Irèn Storbekk" userId="92c189f1-be11-4466-ad55-74b9be37b39b" providerId="ADAL" clId="{B92AA901-9362-4E22-A9D5-F09E14716EDD}" dt="2025-05-07T10:57:56.643" v="1194" actId="20577"/>
          <ac:spMkLst>
            <pc:docMk/>
            <pc:sldMk cId="1773747585" sldId="2147477863"/>
            <ac:spMk id="4" creationId="{1D71998E-9506-F444-B02C-B6A2F60C9329}"/>
          </ac:spMkLst>
        </pc:spChg>
      </pc:sldChg>
      <pc:sldChg chg="new del">
        <pc:chgData name="Siv Irèn Storbekk" userId="92c189f1-be11-4466-ad55-74b9be37b39b" providerId="ADAL" clId="{B92AA901-9362-4E22-A9D5-F09E14716EDD}" dt="2025-05-07T10:00:21.098" v="155" actId="47"/>
        <pc:sldMkLst>
          <pc:docMk/>
          <pc:sldMk cId="396178282" sldId="2147477866"/>
        </pc:sldMkLst>
      </pc:sldChg>
      <pc:sldChg chg="addSp modSp new del mod modShow">
        <pc:chgData name="Siv Irèn Storbekk" userId="92c189f1-be11-4466-ad55-74b9be37b39b" providerId="ADAL" clId="{B92AA901-9362-4E22-A9D5-F09E14716EDD}" dt="2025-05-08T12:10:43.197" v="2791" actId="47"/>
        <pc:sldMkLst>
          <pc:docMk/>
          <pc:sldMk cId="1853786428" sldId="2147477866"/>
        </pc:sldMkLst>
        <pc:spChg chg="add mod">
          <ac:chgData name="Siv Irèn Storbekk" userId="92c189f1-be11-4466-ad55-74b9be37b39b" providerId="ADAL" clId="{B92AA901-9362-4E22-A9D5-F09E14716EDD}" dt="2025-05-08T10:59:24.798" v="2062" actId="20577"/>
          <ac:spMkLst>
            <pc:docMk/>
            <pc:sldMk cId="1853786428" sldId="2147477866"/>
            <ac:spMk id="3" creationId="{184C9385-4161-E899-EAD1-5AE21480F7FE}"/>
          </ac:spMkLst>
        </pc:spChg>
      </pc:sldChg>
      <pc:sldChg chg="add del">
        <pc:chgData name="Siv Irèn Storbekk" userId="92c189f1-be11-4466-ad55-74b9be37b39b" providerId="ADAL" clId="{B92AA901-9362-4E22-A9D5-F09E14716EDD}" dt="2025-05-07T10:08:00.509" v="435" actId="47"/>
        <pc:sldMkLst>
          <pc:docMk/>
          <pc:sldMk cId="1939769135" sldId="2147477866"/>
        </pc:sldMkLst>
      </pc:sldChg>
      <pc:sldChg chg="addSp modSp new del mod">
        <pc:chgData name="Siv Irèn Storbekk" userId="92c189f1-be11-4466-ad55-74b9be37b39b" providerId="ADAL" clId="{B92AA901-9362-4E22-A9D5-F09E14716EDD}" dt="2025-05-07T10:39:14.824" v="735" actId="47"/>
        <pc:sldMkLst>
          <pc:docMk/>
          <pc:sldMk cId="4047921310" sldId="2147477867"/>
        </pc:sldMkLst>
      </pc:sldChg>
      <pc:sldChg chg="modSp add mod ord">
        <pc:chgData name="Siv Irèn Storbekk" userId="92c189f1-be11-4466-ad55-74b9be37b39b" providerId="ADAL" clId="{B92AA901-9362-4E22-A9D5-F09E14716EDD}" dt="2025-05-08T11:19:41.603" v="2159"/>
        <pc:sldMkLst>
          <pc:docMk/>
          <pc:sldMk cId="895936275" sldId="2147477902"/>
        </pc:sldMkLst>
        <pc:spChg chg="mod">
          <ac:chgData name="Siv Irèn Storbekk" userId="92c189f1-be11-4466-ad55-74b9be37b39b" providerId="ADAL" clId="{B92AA901-9362-4E22-A9D5-F09E14716EDD}" dt="2025-05-07T11:46:16.465" v="1426" actId="14100"/>
          <ac:spMkLst>
            <pc:docMk/>
            <pc:sldMk cId="895936275" sldId="2147477902"/>
            <ac:spMk id="52" creationId="{8B6F19B5-8290-3DB5-354B-5910D682084A}"/>
          </ac:spMkLst>
        </pc:spChg>
      </pc:sldChg>
      <pc:sldChg chg="addSp modSp new mod ord">
        <pc:chgData name="Siv Irèn Storbekk" userId="92c189f1-be11-4466-ad55-74b9be37b39b" providerId="ADAL" clId="{B92AA901-9362-4E22-A9D5-F09E14716EDD}" dt="2025-05-07T11:36:51.557" v="1423" actId="14100"/>
        <pc:sldMkLst>
          <pc:docMk/>
          <pc:sldMk cId="345182965" sldId="2147477903"/>
        </pc:sldMkLst>
      </pc:sldChg>
      <pc:sldChg chg="addSp delSp modSp new mod">
        <pc:chgData name="Siv Irèn Storbekk" userId="92c189f1-be11-4466-ad55-74b9be37b39b" providerId="ADAL" clId="{B92AA901-9362-4E22-A9D5-F09E14716EDD}" dt="2025-05-07T11:29:54.895" v="1198"/>
        <pc:sldMkLst>
          <pc:docMk/>
          <pc:sldMk cId="4172833268" sldId="2147477904"/>
        </pc:sldMkLst>
        <pc:spChg chg="add del mod">
          <ac:chgData name="Siv Irèn Storbekk" userId="92c189f1-be11-4466-ad55-74b9be37b39b" providerId="ADAL" clId="{B92AA901-9362-4E22-A9D5-F09E14716EDD}" dt="2025-05-07T11:29:54.895" v="1198"/>
          <ac:spMkLst>
            <pc:docMk/>
            <pc:sldMk cId="4172833268" sldId="2147477904"/>
            <ac:spMk id="3" creationId="{5D0F1F0D-C8C5-2FF0-B091-446AC7F99A12}"/>
          </ac:spMkLst>
        </pc:spChg>
      </pc:sldChg>
      <pc:sldChg chg="new">
        <pc:chgData name="Siv Irèn Storbekk" userId="92c189f1-be11-4466-ad55-74b9be37b39b" providerId="ADAL" clId="{B92AA901-9362-4E22-A9D5-F09E14716EDD}" dt="2025-05-07T10:58:28.616" v="1195" actId="680"/>
        <pc:sldMkLst>
          <pc:docMk/>
          <pc:sldMk cId="1688443892" sldId="2147477905"/>
        </pc:sldMkLst>
      </pc:sldChg>
      <pc:sldChg chg="addSp delSp modSp new mod">
        <pc:chgData name="Siv Irèn Storbekk" userId="92c189f1-be11-4466-ad55-74b9be37b39b" providerId="ADAL" clId="{B92AA901-9362-4E22-A9D5-F09E14716EDD}" dt="2025-05-07T12:06:45.918" v="1549" actId="1076"/>
        <pc:sldMkLst>
          <pc:docMk/>
          <pc:sldMk cId="680771398" sldId="2147477906"/>
        </pc:sldMkLst>
        <pc:spChg chg="add mod">
          <ac:chgData name="Siv Irèn Storbekk" userId="92c189f1-be11-4466-ad55-74b9be37b39b" providerId="ADAL" clId="{B92AA901-9362-4E22-A9D5-F09E14716EDD}" dt="2025-05-07T11:33:11.072" v="1238" actId="14100"/>
          <ac:spMkLst>
            <pc:docMk/>
            <pc:sldMk cId="680771398" sldId="2147477906"/>
            <ac:spMk id="3" creationId="{5F681312-0BFA-6F01-C50D-C00F97CDFD65}"/>
          </ac:spMkLst>
        </pc:spChg>
        <pc:spChg chg="add mod">
          <ac:chgData name="Siv Irèn Storbekk" userId="92c189f1-be11-4466-ad55-74b9be37b39b" providerId="ADAL" clId="{B92AA901-9362-4E22-A9D5-F09E14716EDD}" dt="2025-05-07T12:06:45.918" v="1549" actId="1076"/>
          <ac:spMkLst>
            <pc:docMk/>
            <pc:sldMk cId="680771398" sldId="2147477906"/>
            <ac:spMk id="4" creationId="{1B1E9933-1B5E-0B3D-4A3F-4BB502D611FF}"/>
          </ac:spMkLst>
        </pc:spChg>
        <pc:spChg chg="add mod">
          <ac:chgData name="Siv Irèn Storbekk" userId="92c189f1-be11-4466-ad55-74b9be37b39b" providerId="ADAL" clId="{B92AA901-9362-4E22-A9D5-F09E14716EDD}" dt="2025-05-07T12:05:03.854" v="1543" actId="113"/>
          <ac:spMkLst>
            <pc:docMk/>
            <pc:sldMk cId="680771398" sldId="2147477906"/>
            <ac:spMk id="5" creationId="{EA6F3646-FEBA-A3D5-11A7-BBF38EAAC822}"/>
          </ac:spMkLst>
        </pc:spChg>
        <pc:graphicFrameChg chg="add mod modGraphic">
          <ac:chgData name="Siv Irèn Storbekk" userId="92c189f1-be11-4466-ad55-74b9be37b39b" providerId="ADAL" clId="{B92AA901-9362-4E22-A9D5-F09E14716EDD}" dt="2025-05-07T12:04:51.996" v="1541" actId="20577"/>
          <ac:graphicFrameMkLst>
            <pc:docMk/>
            <pc:sldMk cId="680771398" sldId="2147477906"/>
            <ac:graphicFrameMk id="2" creationId="{2F0E3872-38DB-BD49-88F8-FB1317F15DB2}"/>
          </ac:graphicFrameMkLst>
        </pc:graphicFrameChg>
      </pc:sldChg>
      <pc:sldChg chg="addSp modSp new mod">
        <pc:chgData name="Siv Irèn Storbekk" userId="92c189f1-be11-4466-ad55-74b9be37b39b" providerId="ADAL" clId="{B92AA901-9362-4E22-A9D5-F09E14716EDD}" dt="2025-05-08T11:47:08.857" v="2740" actId="1076"/>
        <pc:sldMkLst>
          <pc:docMk/>
          <pc:sldMk cId="3900638760" sldId="2147477907"/>
        </pc:sldMkLst>
        <pc:spChg chg="mod">
          <ac:chgData name="Siv Irèn Storbekk" userId="92c189f1-be11-4466-ad55-74b9be37b39b" providerId="ADAL" clId="{B92AA901-9362-4E22-A9D5-F09E14716EDD}" dt="2025-05-08T11:38:52.074" v="2685" actId="20577"/>
          <ac:spMkLst>
            <pc:docMk/>
            <pc:sldMk cId="3900638760" sldId="2147477907"/>
            <ac:spMk id="2" creationId="{F204EA8C-7AAA-53BA-324E-BF110BE6B07D}"/>
          </ac:spMkLst>
        </pc:spChg>
        <pc:spChg chg="mod">
          <ac:chgData name="Siv Irèn Storbekk" userId="92c189f1-be11-4466-ad55-74b9be37b39b" providerId="ADAL" clId="{B92AA901-9362-4E22-A9D5-F09E14716EDD}" dt="2025-05-08T11:41:58.168" v="2738" actId="20577"/>
          <ac:spMkLst>
            <pc:docMk/>
            <pc:sldMk cId="3900638760" sldId="2147477907"/>
            <ac:spMk id="3" creationId="{5C0AC6C5-D7CA-FE34-FEF5-F1F65B003F3E}"/>
          </ac:spMkLst>
        </pc:spChg>
        <pc:graphicFrameChg chg="add mod">
          <ac:chgData name="Siv Irèn Storbekk" userId="92c189f1-be11-4466-ad55-74b9be37b39b" providerId="ADAL" clId="{B92AA901-9362-4E22-A9D5-F09E14716EDD}" dt="2025-05-08T11:47:08.857" v="2740" actId="1076"/>
          <ac:graphicFrameMkLst>
            <pc:docMk/>
            <pc:sldMk cId="3900638760" sldId="2147477907"/>
            <ac:graphicFrameMk id="4" creationId="{5FBB425D-87C5-5196-49F9-187D7800F06B}"/>
          </ac:graphicFrameMkLst>
        </pc:graphicFrameChg>
      </pc:sldChg>
      <pc:sldChg chg="ord">
        <pc:chgData name="Siv Irèn Storbekk" userId="92c189f1-be11-4466-ad55-74b9be37b39b" providerId="ADAL" clId="{B92AA901-9362-4E22-A9D5-F09E14716EDD}" dt="2025-05-08T10:57:01.972" v="2017"/>
        <pc:sldMkLst>
          <pc:docMk/>
          <pc:sldMk cId="1578234243" sldId="2147477908"/>
        </pc:sldMkLst>
      </pc:sldChg>
      <pc:sldChg chg="del">
        <pc:chgData name="Siv Irèn Storbekk" userId="92c189f1-be11-4466-ad55-74b9be37b39b" providerId="ADAL" clId="{B92AA901-9362-4E22-A9D5-F09E14716EDD}" dt="2025-05-08T11:16:55.827" v="2155" actId="47"/>
        <pc:sldMkLst>
          <pc:docMk/>
          <pc:sldMk cId="120098043" sldId="2147477911"/>
        </pc:sldMkLst>
      </pc:sldChg>
      <pc:sldChg chg="addSp delSp modSp del mod modShow">
        <pc:chgData name="Siv Irèn Storbekk" userId="92c189f1-be11-4466-ad55-74b9be37b39b" providerId="ADAL" clId="{B92AA901-9362-4E22-A9D5-F09E14716EDD}" dt="2025-05-08T12:13:27.586" v="2796" actId="47"/>
        <pc:sldMkLst>
          <pc:docMk/>
          <pc:sldMk cId="638689762" sldId="2147477912"/>
        </pc:sldMkLst>
        <pc:graphicFrameChg chg="add mod modGraphic">
          <ac:chgData name="Siv Irèn Storbekk" userId="92c189f1-be11-4466-ad55-74b9be37b39b" providerId="ADAL" clId="{B92AA901-9362-4E22-A9D5-F09E14716EDD}" dt="2025-05-08T11:30:01.070" v="2558" actId="20577"/>
          <ac:graphicFrameMkLst>
            <pc:docMk/>
            <pc:sldMk cId="638689762" sldId="2147477912"/>
            <ac:graphicFrameMk id="3" creationId="{877168DE-F3DA-5BFC-BA9F-B6780CB23407}"/>
          </ac:graphicFrameMkLst>
        </pc:graphicFrameChg>
        <pc:picChg chg="del">
          <ac:chgData name="Siv Irèn Storbekk" userId="92c189f1-be11-4466-ad55-74b9be37b39b" providerId="ADAL" clId="{B92AA901-9362-4E22-A9D5-F09E14716EDD}" dt="2025-05-08T11:28:40.243" v="2548" actId="478"/>
          <ac:picMkLst>
            <pc:docMk/>
            <pc:sldMk cId="638689762" sldId="2147477912"/>
            <ac:picMk id="1026" creationId="{BF3CF6CE-5BA6-5BF0-B0E5-C86FEDA860F2}"/>
          </ac:picMkLst>
        </pc:picChg>
      </pc:sldChg>
      <pc:sldChg chg="ord">
        <pc:chgData name="Siv Irèn Storbekk" userId="92c189f1-be11-4466-ad55-74b9be37b39b" providerId="ADAL" clId="{B92AA901-9362-4E22-A9D5-F09E14716EDD}" dt="2025-05-08T11:36:09.929" v="2681"/>
        <pc:sldMkLst>
          <pc:docMk/>
          <pc:sldMk cId="2384305325" sldId="2147477913"/>
        </pc:sldMkLst>
      </pc:sldChg>
      <pc:sldChg chg="modSp mod">
        <pc:chgData name="Siv Irèn Storbekk" userId="92c189f1-be11-4466-ad55-74b9be37b39b" providerId="ADAL" clId="{B92AA901-9362-4E22-A9D5-F09E14716EDD}" dt="2025-05-08T12:14:00.663" v="2797" actId="1076"/>
        <pc:sldMkLst>
          <pc:docMk/>
          <pc:sldMk cId="3131441945" sldId="2147477916"/>
        </pc:sldMkLst>
        <pc:spChg chg="mod">
          <ac:chgData name="Siv Irèn Storbekk" userId="92c189f1-be11-4466-ad55-74b9be37b39b" providerId="ADAL" clId="{B92AA901-9362-4E22-A9D5-F09E14716EDD}" dt="2025-05-08T12:14:00.663" v="2797" actId="1076"/>
          <ac:spMkLst>
            <pc:docMk/>
            <pc:sldMk cId="3131441945" sldId="2147477916"/>
            <ac:spMk id="2" creationId="{377A5DAE-27C8-F4E1-CD2F-F7428F173400}"/>
          </ac:spMkLst>
        </pc:spChg>
      </pc:sldChg>
      <pc:sldChg chg="addSp modSp add mod modAnim">
        <pc:chgData name="Siv Irèn Storbekk" userId="92c189f1-be11-4466-ad55-74b9be37b39b" providerId="ADAL" clId="{B92AA901-9362-4E22-A9D5-F09E14716EDD}" dt="2025-05-08T11:53:29.900" v="2779" actId="404"/>
        <pc:sldMkLst>
          <pc:docMk/>
          <pc:sldMk cId="1443271081" sldId="2147477918"/>
        </pc:sldMkLst>
        <pc:spChg chg="mod">
          <ac:chgData name="Siv Irèn Storbekk" userId="92c189f1-be11-4466-ad55-74b9be37b39b" providerId="ADAL" clId="{B92AA901-9362-4E22-A9D5-F09E14716EDD}" dt="2025-05-07T18:13:56.454" v="1957" actId="20577"/>
          <ac:spMkLst>
            <pc:docMk/>
            <pc:sldMk cId="1443271081" sldId="2147477918"/>
            <ac:spMk id="3" creationId="{07992020-EB88-396F-378D-8ADE9EB9CD5C}"/>
          </ac:spMkLst>
        </pc:spChg>
        <pc:spChg chg="add mod">
          <ac:chgData name="Siv Irèn Storbekk" userId="92c189f1-be11-4466-ad55-74b9be37b39b" providerId="ADAL" clId="{B92AA901-9362-4E22-A9D5-F09E14716EDD}" dt="2025-05-07T18:14:11.695" v="1959" actId="255"/>
          <ac:spMkLst>
            <pc:docMk/>
            <pc:sldMk cId="1443271081" sldId="2147477918"/>
            <ac:spMk id="4" creationId="{24B684CD-1025-B5A1-840A-F5EF402B2EE3}"/>
          </ac:spMkLst>
        </pc:spChg>
        <pc:spChg chg="add mod">
          <ac:chgData name="Siv Irèn Storbekk" userId="92c189f1-be11-4466-ad55-74b9be37b39b" providerId="ADAL" clId="{B92AA901-9362-4E22-A9D5-F09E14716EDD}" dt="2025-05-07T18:16:30.498" v="1975" actId="1076"/>
          <ac:spMkLst>
            <pc:docMk/>
            <pc:sldMk cId="1443271081" sldId="2147477918"/>
            <ac:spMk id="6" creationId="{692F0EC6-7B18-2C40-CB75-E65C7229DDEF}"/>
          </ac:spMkLst>
        </pc:spChg>
        <pc:spChg chg="add mod">
          <ac:chgData name="Siv Irèn Storbekk" userId="92c189f1-be11-4466-ad55-74b9be37b39b" providerId="ADAL" clId="{B92AA901-9362-4E22-A9D5-F09E14716EDD}" dt="2025-05-07T18:16:35.658" v="1976" actId="1076"/>
          <ac:spMkLst>
            <pc:docMk/>
            <pc:sldMk cId="1443271081" sldId="2147477918"/>
            <ac:spMk id="8" creationId="{F7C6446B-FD38-BE12-09C4-79EF6777ADEE}"/>
          </ac:spMkLst>
        </pc:spChg>
        <pc:spChg chg="add mod">
          <ac:chgData name="Siv Irèn Storbekk" userId="92c189f1-be11-4466-ad55-74b9be37b39b" providerId="ADAL" clId="{B92AA901-9362-4E22-A9D5-F09E14716EDD}" dt="2025-05-08T11:53:29.900" v="2779" actId="404"/>
          <ac:spMkLst>
            <pc:docMk/>
            <pc:sldMk cId="1443271081" sldId="2147477918"/>
            <ac:spMk id="10" creationId="{79248C8F-4284-CBB8-F324-C4E6015A2691}"/>
          </ac:spMkLst>
        </pc:spChg>
        <pc:spChg chg="add mod">
          <ac:chgData name="Siv Irèn Storbekk" userId="92c189f1-be11-4466-ad55-74b9be37b39b" providerId="ADAL" clId="{B92AA901-9362-4E22-A9D5-F09E14716EDD}" dt="2025-05-07T18:16:26.123" v="1974" actId="1076"/>
          <ac:spMkLst>
            <pc:docMk/>
            <pc:sldMk cId="1443271081" sldId="2147477918"/>
            <ac:spMk id="12" creationId="{2075375F-688B-4B17-25D0-B111C86AF44C}"/>
          </ac:spMkLst>
        </pc:spChg>
        <pc:spChg chg="add mod">
          <ac:chgData name="Siv Irèn Storbekk" userId="92c189f1-be11-4466-ad55-74b9be37b39b" providerId="ADAL" clId="{B92AA901-9362-4E22-A9D5-F09E14716EDD}" dt="2025-05-07T18:15:19.036" v="1967" actId="1076"/>
          <ac:spMkLst>
            <pc:docMk/>
            <pc:sldMk cId="1443271081" sldId="2147477918"/>
            <ac:spMk id="14" creationId="{B0D19044-1141-9F23-462F-10A22B99693B}"/>
          </ac:spMkLst>
        </pc:spChg>
      </pc:sldChg>
      <pc:sldChg chg="mod modShow">
        <pc:chgData name="Siv Irèn Storbekk" userId="92c189f1-be11-4466-ad55-74b9be37b39b" providerId="ADAL" clId="{B92AA901-9362-4E22-A9D5-F09E14716EDD}" dt="2025-05-08T12:10:30.530" v="2790" actId="729"/>
        <pc:sldMkLst>
          <pc:docMk/>
          <pc:sldMk cId="3275756402" sldId="2147477919"/>
        </pc:sldMkLst>
      </pc:sldChg>
      <pc:sldChg chg="add">
        <pc:chgData name="Siv Irèn Storbekk" userId="92c189f1-be11-4466-ad55-74b9be37b39b" providerId="ADAL" clId="{B92AA901-9362-4E22-A9D5-F09E14716EDD}" dt="2025-05-08T12:10:23.148" v="2789"/>
        <pc:sldMkLst>
          <pc:docMk/>
          <pc:sldMk cId="2764877224" sldId="2147477920"/>
        </pc:sldMkLst>
      </pc:sldChg>
      <pc:sldChg chg="del">
        <pc:chgData name="Siv Irèn Storbekk" userId="92c189f1-be11-4466-ad55-74b9be37b39b" providerId="ADAL" clId="{B92AA901-9362-4E22-A9D5-F09E14716EDD}" dt="2025-05-08T12:10:17.779" v="2788" actId="2696"/>
        <pc:sldMkLst>
          <pc:docMk/>
          <pc:sldMk cId="2889843052" sldId="2147477920"/>
        </pc:sldMkLst>
      </pc:sldChg>
      <pc:sldChg chg="add">
        <pc:chgData name="Siv Irèn Storbekk" userId="92c189f1-be11-4466-ad55-74b9be37b39b" providerId="ADAL" clId="{B92AA901-9362-4E22-A9D5-F09E14716EDD}" dt="2025-05-08T12:10:23.148" v="2789"/>
        <pc:sldMkLst>
          <pc:docMk/>
          <pc:sldMk cId="611869705" sldId="2147477921"/>
        </pc:sldMkLst>
      </pc:sldChg>
      <pc:sldChg chg="del">
        <pc:chgData name="Siv Irèn Storbekk" userId="92c189f1-be11-4466-ad55-74b9be37b39b" providerId="ADAL" clId="{B92AA901-9362-4E22-A9D5-F09E14716EDD}" dt="2025-05-08T12:10:17.779" v="2788" actId="2696"/>
        <pc:sldMkLst>
          <pc:docMk/>
          <pc:sldMk cId="2244286522" sldId="2147477921"/>
        </pc:sldMkLst>
      </pc:sldChg>
      <pc:sldChg chg="addSp modSp new mod">
        <pc:chgData name="Siv Irèn Storbekk" userId="92c189f1-be11-4466-ad55-74b9be37b39b" providerId="ADAL" clId="{B92AA901-9362-4E22-A9D5-F09E14716EDD}" dt="2025-05-08T11:35:21.242" v="2675" actId="403"/>
        <pc:sldMkLst>
          <pc:docMk/>
          <pc:sldMk cId="43382079" sldId="2147477922"/>
        </pc:sldMkLst>
        <pc:spChg chg="mod ord">
          <ac:chgData name="Siv Irèn Storbekk" userId="92c189f1-be11-4466-ad55-74b9be37b39b" providerId="ADAL" clId="{B92AA901-9362-4E22-A9D5-F09E14716EDD}" dt="2025-05-08T11:35:21.242" v="2675" actId="403"/>
          <ac:spMkLst>
            <pc:docMk/>
            <pc:sldMk cId="43382079" sldId="2147477922"/>
            <ac:spMk id="2" creationId="{5B51968B-7790-53E0-54C2-1C118B064802}"/>
          </ac:spMkLst>
        </pc:spChg>
        <pc:picChg chg="add mod">
          <ac:chgData name="Siv Irèn Storbekk" userId="92c189f1-be11-4466-ad55-74b9be37b39b" providerId="ADAL" clId="{B92AA901-9362-4E22-A9D5-F09E14716EDD}" dt="2025-05-08T11:35:15.523" v="2662" actId="14100"/>
          <ac:picMkLst>
            <pc:docMk/>
            <pc:sldMk cId="43382079" sldId="2147477922"/>
            <ac:picMk id="4" creationId="{7DB418CB-06E4-9473-5038-9408173A1C9C}"/>
          </ac:picMkLst>
        </pc:picChg>
      </pc:sldChg>
      <pc:sldChg chg="addSp modSp add mod ord">
        <pc:chgData name="Siv Irèn Storbekk" userId="92c189f1-be11-4466-ad55-74b9be37b39b" providerId="ADAL" clId="{B92AA901-9362-4E22-A9D5-F09E14716EDD}" dt="2025-05-08T12:11:08.518" v="2794" actId="1076"/>
        <pc:sldMkLst>
          <pc:docMk/>
          <pc:sldMk cId="1745979953" sldId="2147477923"/>
        </pc:sldMkLst>
        <pc:spChg chg="add mod">
          <ac:chgData name="Siv Irèn Storbekk" userId="92c189f1-be11-4466-ad55-74b9be37b39b" providerId="ADAL" clId="{B92AA901-9362-4E22-A9D5-F09E14716EDD}" dt="2025-05-08T12:10:53.834" v="2792"/>
          <ac:spMkLst>
            <pc:docMk/>
            <pc:sldMk cId="1745979953" sldId="2147477923"/>
            <ac:spMk id="4" creationId="{C8EAD6F4-4C8F-82B3-2421-8C098515D62A}"/>
          </ac:spMkLst>
        </pc:spChg>
        <pc:graphicFrameChg chg="mod">
          <ac:chgData name="Siv Irèn Storbekk" userId="92c189f1-be11-4466-ad55-74b9be37b39b" providerId="ADAL" clId="{B92AA901-9362-4E22-A9D5-F09E14716EDD}" dt="2025-05-08T12:11:08.518" v="2794" actId="1076"/>
          <ac:graphicFrameMkLst>
            <pc:docMk/>
            <pc:sldMk cId="1745979953" sldId="2147477923"/>
            <ac:graphicFrameMk id="3" creationId="{A45DD394-1CF5-FF69-B940-F4535F0366D0}"/>
          </ac:graphicFrameMkLst>
        </pc:graphicFrameChg>
      </pc:sldChg>
      <pc:sldChg chg="add del">
        <pc:chgData name="Siv Irèn Storbekk" userId="92c189f1-be11-4466-ad55-74b9be37b39b" providerId="ADAL" clId="{B92AA901-9362-4E22-A9D5-F09E14716EDD}" dt="2025-05-08T11:33:19.398" v="2658" actId="47"/>
        <pc:sldMkLst>
          <pc:docMk/>
          <pc:sldMk cId="1655250294" sldId="2147477924"/>
        </pc:sldMkLst>
      </pc:sldChg>
      <pc:sldChg chg="delSp modSp add del mod">
        <pc:chgData name="Siv Irèn Storbekk" userId="92c189f1-be11-4466-ad55-74b9be37b39b" providerId="ADAL" clId="{B92AA901-9362-4E22-A9D5-F09E14716EDD}" dt="2025-05-08T12:10:17.779" v="2788" actId="2696"/>
        <pc:sldMkLst>
          <pc:docMk/>
          <pc:sldMk cId="295663973" sldId="2147477925"/>
        </pc:sldMkLst>
        <pc:spChg chg="del mod">
          <ac:chgData name="Siv Irèn Storbekk" userId="92c189f1-be11-4466-ad55-74b9be37b39b" providerId="ADAL" clId="{B92AA901-9362-4E22-A9D5-F09E14716EDD}" dt="2025-05-08T11:31:17.191" v="2565" actId="478"/>
          <ac:spMkLst>
            <pc:docMk/>
            <pc:sldMk cId="295663973" sldId="2147477925"/>
            <ac:spMk id="3" creationId="{474B3419-9E94-01E5-1871-11E0228D17FF}"/>
          </ac:spMkLst>
        </pc:spChg>
        <pc:graphicFrameChg chg="modGraphic">
          <ac:chgData name="Siv Irèn Storbekk" userId="92c189f1-be11-4466-ad55-74b9be37b39b" providerId="ADAL" clId="{B92AA901-9362-4E22-A9D5-F09E14716EDD}" dt="2025-05-08T11:33:01.857" v="2657" actId="20577"/>
          <ac:graphicFrameMkLst>
            <pc:docMk/>
            <pc:sldMk cId="295663973" sldId="2147477925"/>
            <ac:graphicFrameMk id="2" creationId="{D73C99E9-7126-281C-9717-4B4942107A4A}"/>
          </ac:graphicFrameMkLst>
        </pc:graphicFrameChg>
      </pc:sldChg>
      <pc:sldChg chg="add">
        <pc:chgData name="Siv Irèn Storbekk" userId="92c189f1-be11-4466-ad55-74b9be37b39b" providerId="ADAL" clId="{B92AA901-9362-4E22-A9D5-F09E14716EDD}" dt="2025-05-08T12:10:23.148" v="2789"/>
        <pc:sldMkLst>
          <pc:docMk/>
          <pc:sldMk cId="3739391934" sldId="2147477925"/>
        </pc:sldMkLst>
      </pc:sldChg>
      <pc:sldChg chg="add del ord">
        <pc:chgData name="Siv Irèn Storbekk" userId="92c189f1-be11-4466-ad55-74b9be37b39b" providerId="ADAL" clId="{B92AA901-9362-4E22-A9D5-F09E14716EDD}" dt="2025-05-08T11:36:05.911" v="2679" actId="47"/>
        <pc:sldMkLst>
          <pc:docMk/>
          <pc:sldMk cId="1625680844" sldId="2147477926"/>
        </pc:sldMkLst>
      </pc:sldChg>
      <pc:sldChg chg="modSp mod">
        <pc:chgData name="Siv Irèn Storbekk" userId="92c189f1-be11-4466-ad55-74b9be37b39b" providerId="ADAL" clId="{B92AA901-9362-4E22-A9D5-F09E14716EDD}" dt="2025-05-09T08:59:43.601" v="2834" actId="404"/>
        <pc:sldMkLst>
          <pc:docMk/>
          <pc:sldMk cId="1560844090" sldId="2147477927"/>
        </pc:sldMkLst>
        <pc:spChg chg="mod">
          <ac:chgData name="Siv Irèn Storbekk" userId="92c189f1-be11-4466-ad55-74b9be37b39b" providerId="ADAL" clId="{B92AA901-9362-4E22-A9D5-F09E14716EDD}" dt="2025-05-09T08:59:26.686" v="2832" actId="27636"/>
          <ac:spMkLst>
            <pc:docMk/>
            <pc:sldMk cId="1560844090" sldId="2147477927"/>
            <ac:spMk id="3" creationId="{78F12129-2FEF-86E4-EF04-273ADB7455A0}"/>
          </ac:spMkLst>
        </pc:spChg>
        <pc:spChg chg="mod">
          <ac:chgData name="Siv Irèn Storbekk" userId="92c189f1-be11-4466-ad55-74b9be37b39b" providerId="ADAL" clId="{B92AA901-9362-4E22-A9D5-F09E14716EDD}" dt="2025-05-09T08:59:43.601" v="2834" actId="404"/>
          <ac:spMkLst>
            <pc:docMk/>
            <pc:sldMk cId="1560844090" sldId="2147477927"/>
            <ac:spMk id="4" creationId="{3A880295-2375-E166-FA04-F65AA23AAF91}"/>
          </ac:spMkLst>
        </pc:spChg>
      </pc:sldChg>
      <pc:sldChg chg="add">
        <pc:chgData name="Siv Irèn Storbekk" userId="92c189f1-be11-4466-ad55-74b9be37b39b" providerId="ADAL" clId="{B92AA901-9362-4E22-A9D5-F09E14716EDD}" dt="2025-05-08T12:12:01.875" v="2795"/>
        <pc:sldMkLst>
          <pc:docMk/>
          <pc:sldMk cId="2762951487" sldId="2147477928"/>
        </pc:sldMkLst>
      </pc:sldChg>
    </pc:docChg>
  </pc:docChgLst>
  <pc:docChgLst>
    <pc:chgData name="Martin Skramstad" userId="77d4d922-92ee-4070-ab76-239431dff787" providerId="ADAL" clId="{553F0FE4-219C-4AD9-81A8-3B9D2FC9E127}"/>
    <pc:docChg chg="custSel modSld">
      <pc:chgData name="Martin Skramstad" userId="77d4d922-92ee-4070-ab76-239431dff787" providerId="ADAL" clId="{553F0FE4-219C-4AD9-81A8-3B9D2FC9E127}" dt="2025-05-09T08:01:19.751" v="385" actId="1076"/>
      <pc:docMkLst>
        <pc:docMk/>
      </pc:docMkLst>
      <pc:sldChg chg="modSp mod">
        <pc:chgData name="Martin Skramstad" userId="77d4d922-92ee-4070-ab76-239431dff787" providerId="ADAL" clId="{553F0FE4-219C-4AD9-81A8-3B9D2FC9E127}" dt="2025-05-09T08:01:19.751" v="385" actId="1076"/>
        <pc:sldMkLst>
          <pc:docMk/>
          <pc:sldMk cId="3900638760" sldId="2147477907"/>
        </pc:sldMkLst>
        <pc:spChg chg="mod">
          <ac:chgData name="Martin Skramstad" userId="77d4d922-92ee-4070-ab76-239431dff787" providerId="ADAL" clId="{553F0FE4-219C-4AD9-81A8-3B9D2FC9E127}" dt="2025-05-09T08:00:08.562" v="384" actId="6549"/>
          <ac:spMkLst>
            <pc:docMk/>
            <pc:sldMk cId="3900638760" sldId="2147477907"/>
            <ac:spMk id="3" creationId="{5C0AC6C5-D7CA-FE34-FEF5-F1F65B003F3E}"/>
          </ac:spMkLst>
        </pc:spChg>
        <pc:graphicFrameChg chg="mod">
          <ac:chgData name="Martin Skramstad" userId="77d4d922-92ee-4070-ab76-239431dff787" providerId="ADAL" clId="{553F0FE4-219C-4AD9-81A8-3B9D2FC9E127}" dt="2025-05-09T08:01:19.751" v="385" actId="1076"/>
          <ac:graphicFrameMkLst>
            <pc:docMk/>
            <pc:sldMk cId="3900638760" sldId="2147477907"/>
            <ac:graphicFrameMk id="4" creationId="{5FBB425D-87C5-5196-49F9-187D7800F06B}"/>
          </ac:graphicFrameMkLst>
        </pc:graphicFrameChg>
      </pc:sldChg>
    </pc:docChg>
  </pc:docChgLst>
  <pc:docChgLst>
    <pc:chgData name="Åse Bjerke" userId="S::ase.bjerke_tingvoll.kommune.no#ext#@ksiskyen.onmicrosoft.com::180dec8b-e417-426a-8c10-4aeca43c01df" providerId="AD" clId="Web-{6777FFDC-74D5-BD72-9812-FD31D16A90B1}"/>
    <pc:docChg chg="modSld">
      <pc:chgData name="Åse Bjerke" userId="S::ase.bjerke_tingvoll.kommune.no#ext#@ksiskyen.onmicrosoft.com::180dec8b-e417-426a-8c10-4aeca43c01df" providerId="AD" clId="Web-{6777FFDC-74D5-BD72-9812-FD31D16A90B1}" dt="2025-05-16T07:04:15.682" v="7"/>
      <pc:docMkLst>
        <pc:docMk/>
      </pc:docMkLst>
      <pc:sldChg chg="modSp">
        <pc:chgData name="Åse Bjerke" userId="S::ase.bjerke_tingvoll.kommune.no#ext#@ksiskyen.onmicrosoft.com::180dec8b-e417-426a-8c10-4aeca43c01df" providerId="AD" clId="Web-{6777FFDC-74D5-BD72-9812-FD31D16A90B1}" dt="2025-05-16T07:04:15.682" v="7"/>
        <pc:sldMkLst>
          <pc:docMk/>
          <pc:sldMk cId="3275756402" sldId="2147477919"/>
        </pc:sldMkLst>
        <pc:graphicFrameChg chg="mod modGraphic">
          <ac:chgData name="Åse Bjerke" userId="S::ase.bjerke_tingvoll.kommune.no#ext#@ksiskyen.onmicrosoft.com::180dec8b-e417-426a-8c10-4aeca43c01df" providerId="AD" clId="Web-{6777FFDC-74D5-BD72-9812-FD31D16A90B1}" dt="2025-05-16T07:04:15.682" v="7"/>
          <ac:graphicFrameMkLst>
            <pc:docMk/>
            <pc:sldMk cId="3275756402" sldId="2147477919"/>
            <ac:graphicFrameMk id="2" creationId="{7ECA99C7-40C2-8FB9-FAEC-8EF4B535B28D}"/>
          </ac:graphicFrameMkLst>
        </pc:graphicFrameChg>
      </pc:sldChg>
    </pc:docChg>
  </pc:docChgLst>
  <pc:docChgLst>
    <pc:chgData name="Sara Andersson" userId="S::sara.andersson@ks.no::56854fce-36ac-4d6e-9a1a-1b5b24882ccc" providerId="AD" clId="Web-{8C1CF47D-66E7-10BE-0EFA-C4DF6FD5AD1C}"/>
    <pc:docChg chg="addSld delSld modSld">
      <pc:chgData name="Sara Andersson" userId="S::sara.andersson@ks.no::56854fce-36ac-4d6e-9a1a-1b5b24882ccc" providerId="AD" clId="Web-{8C1CF47D-66E7-10BE-0EFA-C4DF6FD5AD1C}" dt="2025-05-06T17:09:39.955" v="45" actId="20577"/>
      <pc:docMkLst>
        <pc:docMk/>
      </pc:docMkLst>
      <pc:sldChg chg="addSp modSp new del">
        <pc:chgData name="Sara Andersson" userId="S::sara.andersson@ks.no::56854fce-36ac-4d6e-9a1a-1b5b24882ccc" providerId="AD" clId="Web-{8C1CF47D-66E7-10BE-0EFA-C4DF6FD5AD1C}" dt="2025-05-06T17:09:27.205" v="44"/>
        <pc:sldMkLst>
          <pc:docMk/>
          <pc:sldMk cId="2577683807" sldId="2147477864"/>
        </pc:sldMkLst>
        <pc:spChg chg="mod">
          <ac:chgData name="Sara Andersson" userId="S::sara.andersson@ks.no::56854fce-36ac-4d6e-9a1a-1b5b24882ccc" providerId="AD" clId="Web-{8C1CF47D-66E7-10BE-0EFA-C4DF6FD5AD1C}" dt="2025-05-06T17:06:27.112" v="9" actId="20577"/>
          <ac:spMkLst>
            <pc:docMk/>
            <pc:sldMk cId="2577683807" sldId="2147477864"/>
            <ac:spMk id="2" creationId="{2DB968EC-314A-ED98-606B-A29ACCF61A7A}"/>
          </ac:spMkLst>
        </pc:spChg>
        <pc:spChg chg="add mod">
          <ac:chgData name="Sara Andersson" userId="S::sara.andersson@ks.no::56854fce-36ac-4d6e-9a1a-1b5b24882ccc" providerId="AD" clId="Web-{8C1CF47D-66E7-10BE-0EFA-C4DF6FD5AD1C}" dt="2025-05-06T17:08:47.737" v="37" actId="14100"/>
          <ac:spMkLst>
            <pc:docMk/>
            <pc:sldMk cId="2577683807" sldId="2147477864"/>
            <ac:spMk id="3" creationId="{F516C062-EF10-9579-3B6B-B95A2696EE10}"/>
          </ac:spMkLst>
        </pc:spChg>
        <pc:spChg chg="add mod">
          <ac:chgData name="Sara Andersson" userId="S::sara.andersson@ks.no::56854fce-36ac-4d6e-9a1a-1b5b24882ccc" providerId="AD" clId="Web-{8C1CF47D-66E7-10BE-0EFA-C4DF6FD5AD1C}" dt="2025-05-06T17:08:36.409" v="35" actId="14100"/>
          <ac:spMkLst>
            <pc:docMk/>
            <pc:sldMk cId="2577683807" sldId="2147477864"/>
            <ac:spMk id="4" creationId="{B055BFCE-55E4-E27D-84B7-8A0F5C11709B}"/>
          </ac:spMkLst>
        </pc:spChg>
      </pc:sldChg>
      <pc:sldChg chg="modSp new">
        <pc:chgData name="Sara Andersson" userId="S::sara.andersson@ks.no::56854fce-36ac-4d6e-9a1a-1b5b24882ccc" providerId="AD" clId="Web-{8C1CF47D-66E7-10BE-0EFA-C4DF6FD5AD1C}" dt="2025-05-06T17:09:39.955" v="45" actId="20577"/>
        <pc:sldMkLst>
          <pc:docMk/>
          <pc:sldMk cId="1997534443" sldId="2147477865"/>
        </pc:sldMkLst>
        <pc:spChg chg="mod">
          <ac:chgData name="Sara Andersson" userId="S::sara.andersson@ks.no::56854fce-36ac-4d6e-9a1a-1b5b24882ccc" providerId="AD" clId="Web-{8C1CF47D-66E7-10BE-0EFA-C4DF6FD5AD1C}" dt="2025-05-06T17:09:23.409" v="43" actId="20577"/>
          <ac:spMkLst>
            <pc:docMk/>
            <pc:sldMk cId="1997534443" sldId="2147477865"/>
            <ac:spMk id="2" creationId="{EB6326FD-979A-F9A0-8387-DB39A60DEA28}"/>
          </ac:spMkLst>
        </pc:spChg>
        <pc:spChg chg="mod">
          <ac:chgData name="Sara Andersson" userId="S::sara.andersson@ks.no::56854fce-36ac-4d6e-9a1a-1b5b24882ccc" providerId="AD" clId="Web-{8C1CF47D-66E7-10BE-0EFA-C4DF6FD5AD1C}" dt="2025-05-06T17:09:07.127" v="40" actId="20577"/>
          <ac:spMkLst>
            <pc:docMk/>
            <pc:sldMk cId="1997534443" sldId="2147477865"/>
            <ac:spMk id="3" creationId="{5555E48A-CE58-5581-1A8F-AF37C1A600D4}"/>
          </ac:spMkLst>
        </pc:spChg>
        <pc:spChg chg="mod">
          <ac:chgData name="Sara Andersson" userId="S::sara.andersson@ks.no::56854fce-36ac-4d6e-9a1a-1b5b24882ccc" providerId="AD" clId="Web-{8C1CF47D-66E7-10BE-0EFA-C4DF6FD5AD1C}" dt="2025-05-06T17:09:39.955" v="45" actId="20577"/>
          <ac:spMkLst>
            <pc:docMk/>
            <pc:sldMk cId="1997534443" sldId="2147477865"/>
            <ac:spMk id="4" creationId="{F7566C06-E06F-E7A8-4CC7-13097C2A619B}"/>
          </ac:spMkLst>
        </pc:spChg>
      </pc:sldChg>
    </pc:docChg>
  </pc:docChgLst>
  <pc:docChgLst>
    <pc:chgData name="Vaarheim, Marit" userId="S::marit.vaarheim_indrefosen.kommune.no#ext#@ksiskyen.onmicrosoft.com::ab890d18-aa4d-461e-8732-6cc7aafd04d6" providerId="AD" clId="Web-{A3596503-5410-CDFA-CED0-518604312D4D}"/>
    <pc:docChg chg="modSld">
      <pc:chgData name="Vaarheim, Marit" userId="S::marit.vaarheim_indrefosen.kommune.no#ext#@ksiskyen.onmicrosoft.com::ab890d18-aa4d-461e-8732-6cc7aafd04d6" providerId="AD" clId="Web-{A3596503-5410-CDFA-CED0-518604312D4D}" dt="2025-05-14T10:29:42.046" v="1" actId="1076"/>
      <pc:docMkLst>
        <pc:docMk/>
      </pc:docMkLst>
      <pc:sldChg chg="modSp">
        <pc:chgData name="Vaarheim, Marit" userId="S::marit.vaarheim_indrefosen.kommune.no#ext#@ksiskyen.onmicrosoft.com::ab890d18-aa4d-461e-8732-6cc7aafd04d6" providerId="AD" clId="Web-{A3596503-5410-CDFA-CED0-518604312D4D}" dt="2025-05-14T10:29:42.046" v="1" actId="1076"/>
        <pc:sldMkLst>
          <pc:docMk/>
          <pc:sldMk cId="3900638760" sldId="2147477907"/>
        </pc:sldMkLst>
        <pc:graphicFrameChg chg="mod">
          <ac:chgData name="Vaarheim, Marit" userId="S::marit.vaarheim_indrefosen.kommune.no#ext#@ksiskyen.onmicrosoft.com::ab890d18-aa4d-461e-8732-6cc7aafd04d6" providerId="AD" clId="Web-{A3596503-5410-CDFA-CED0-518604312D4D}" dt="2025-05-14T10:29:42.046" v="1" actId="1076"/>
          <ac:graphicFrameMkLst>
            <pc:docMk/>
            <pc:sldMk cId="3900638760" sldId="2147477907"/>
            <ac:graphicFrameMk id="4" creationId="{5FBB425D-87C5-5196-49F9-187D7800F06B}"/>
          </ac:graphicFrameMkLst>
        </pc:graphicFrameChg>
      </pc:sldChg>
    </pc:docChg>
  </pc:docChgLst>
  <pc:docChgLst>
    <pc:chgData name="Siv Irèn Storbekk" userId="S::siv.iren.storbekk@ks.no::92c189f1-be11-4466-ad55-74b9be37b39b" providerId="AD" clId="Web-{622B8D2B-B78B-0796-5D10-26AD9634FADC}"/>
    <pc:docChg chg="modSld">
      <pc:chgData name="Siv Irèn Storbekk" userId="S::siv.iren.storbekk@ks.no::92c189f1-be11-4466-ad55-74b9be37b39b" providerId="AD" clId="Web-{622B8D2B-B78B-0796-5D10-26AD9634FADC}" dt="2025-05-08T10:35:26.428" v="0" actId="1076"/>
      <pc:docMkLst>
        <pc:docMk/>
      </pc:docMkLst>
      <pc:sldChg chg="modSp">
        <pc:chgData name="Siv Irèn Storbekk" userId="S::siv.iren.storbekk@ks.no::92c189f1-be11-4466-ad55-74b9be37b39b" providerId="AD" clId="Web-{622B8D2B-B78B-0796-5D10-26AD9634FADC}" dt="2025-05-08T10:35:26.428" v="0" actId="1076"/>
        <pc:sldMkLst>
          <pc:docMk/>
          <pc:sldMk cId="3778173190" sldId="2147477794"/>
        </pc:sldMkLst>
        <pc:spChg chg="mod">
          <ac:chgData name="Siv Irèn Storbekk" userId="S::siv.iren.storbekk@ks.no::92c189f1-be11-4466-ad55-74b9be37b39b" providerId="AD" clId="Web-{622B8D2B-B78B-0796-5D10-26AD9634FADC}" dt="2025-05-08T10:35:26.428" v="0" actId="1076"/>
          <ac:spMkLst>
            <pc:docMk/>
            <pc:sldMk cId="3778173190" sldId="2147477794"/>
            <ac:spMk id="2" creationId="{7E9545D4-0E56-5D5F-5AE4-3496607DE8FC}"/>
          </ac:spMkLst>
        </pc:spChg>
      </pc:sldChg>
    </pc:docChg>
  </pc:docChgLst>
  <pc:docChgLst>
    <pc:chgData name="Christina Haulrich Klausen" userId="S::christina.haulrich.klausen@ks.no::7b851f29-b285-47aa-bd92-ed3f32258064" providerId="AD" clId="Web-{2478839C-50FA-4545-3CB0-145FF801B670}"/>
    <pc:docChg chg="modSld sldOrd">
      <pc:chgData name="Christina Haulrich Klausen" userId="S::christina.haulrich.klausen@ks.no::7b851f29-b285-47aa-bd92-ed3f32258064" providerId="AD" clId="Web-{2478839C-50FA-4545-3CB0-145FF801B670}" dt="2025-05-09T10:28:09.873" v="373" actId="20577"/>
      <pc:docMkLst>
        <pc:docMk/>
      </pc:docMkLst>
      <pc:sldChg chg="ord">
        <pc:chgData name="Christina Haulrich Klausen" userId="S::christina.haulrich.klausen@ks.no::7b851f29-b285-47aa-bd92-ed3f32258064" providerId="AD" clId="Web-{2478839C-50FA-4545-3CB0-145FF801B670}" dt="2025-05-09T09:05:06.575" v="218"/>
        <pc:sldMkLst>
          <pc:docMk/>
          <pc:sldMk cId="955530384" sldId="2147477860"/>
        </pc:sldMkLst>
      </pc:sldChg>
      <pc:sldChg chg="modSp">
        <pc:chgData name="Christina Haulrich Klausen" userId="S::christina.haulrich.klausen@ks.no::7b851f29-b285-47aa-bd92-ed3f32258064" providerId="AD" clId="Web-{2478839C-50FA-4545-3CB0-145FF801B670}" dt="2025-05-09T10:28:09.873" v="373" actId="20577"/>
        <pc:sldMkLst>
          <pc:docMk/>
          <pc:sldMk cId="4172833268" sldId="2147477904"/>
        </pc:sldMkLst>
        <pc:spChg chg="mod">
          <ac:chgData name="Christina Haulrich Klausen" userId="S::christina.haulrich.klausen@ks.no::7b851f29-b285-47aa-bd92-ed3f32258064" providerId="AD" clId="Web-{2478839C-50FA-4545-3CB0-145FF801B670}" dt="2025-05-09T10:28:09.873" v="373" actId="20577"/>
          <ac:spMkLst>
            <pc:docMk/>
            <pc:sldMk cId="4172833268" sldId="2147477904"/>
            <ac:spMk id="3" creationId="{5D0F1F0D-C8C5-2FF0-B091-446AC7F99A12}"/>
          </ac:spMkLst>
        </pc:spChg>
        <pc:spChg chg="mod">
          <ac:chgData name="Christina Haulrich Klausen" userId="S::christina.haulrich.klausen@ks.no::7b851f29-b285-47aa-bd92-ed3f32258064" providerId="AD" clId="Web-{2478839C-50FA-4545-3CB0-145FF801B670}" dt="2025-05-09T10:27:33.451" v="347" actId="20577"/>
          <ac:spMkLst>
            <pc:docMk/>
            <pc:sldMk cId="4172833268" sldId="2147477904"/>
            <ac:spMk id="5" creationId="{345512F2-7C95-2637-6E07-78B6CA789CEE}"/>
          </ac:spMkLst>
        </pc:spChg>
      </pc:sldChg>
      <pc:sldChg chg="modSp">
        <pc:chgData name="Christina Haulrich Klausen" userId="S::christina.haulrich.klausen@ks.no::7b851f29-b285-47aa-bd92-ed3f32258064" providerId="AD" clId="Web-{2478839C-50FA-4545-3CB0-145FF801B670}" dt="2025-05-09T10:26:08.436" v="222" actId="20577"/>
        <pc:sldMkLst>
          <pc:docMk/>
          <pc:sldMk cId="43382079" sldId="2147477922"/>
        </pc:sldMkLst>
        <pc:spChg chg="mod">
          <ac:chgData name="Christina Haulrich Klausen" userId="S::christina.haulrich.klausen@ks.no::7b851f29-b285-47aa-bd92-ed3f32258064" providerId="AD" clId="Web-{2478839C-50FA-4545-3CB0-145FF801B670}" dt="2025-05-09T10:26:08.436" v="222" actId="20577"/>
          <ac:spMkLst>
            <pc:docMk/>
            <pc:sldMk cId="43382079" sldId="2147477922"/>
            <ac:spMk id="2" creationId="{5B51968B-7790-53E0-54C2-1C118B064802}"/>
          </ac:spMkLst>
        </pc:spChg>
      </pc:sldChg>
      <pc:sldChg chg="modSp">
        <pc:chgData name="Christina Haulrich Klausen" userId="S::christina.haulrich.klausen@ks.no::7b851f29-b285-47aa-bd92-ed3f32258064" providerId="AD" clId="Web-{2478839C-50FA-4545-3CB0-145FF801B670}" dt="2025-05-09T07:29:59.733" v="217" actId="20577"/>
        <pc:sldMkLst>
          <pc:docMk/>
          <pc:sldMk cId="2762951487" sldId="2147477928"/>
        </pc:sldMkLst>
        <pc:spChg chg="mod">
          <ac:chgData name="Christina Haulrich Klausen" userId="S::christina.haulrich.klausen@ks.no::7b851f29-b285-47aa-bd92-ed3f32258064" providerId="AD" clId="Web-{2478839C-50FA-4545-3CB0-145FF801B670}" dt="2025-05-09T07:29:59.733" v="217" actId="20577"/>
          <ac:spMkLst>
            <pc:docMk/>
            <pc:sldMk cId="2762951487" sldId="2147477928"/>
            <ac:spMk id="2" creationId="{8E8B5CE0-9E10-87C7-782F-EE7524D40555}"/>
          </ac:spMkLst>
        </pc:spChg>
      </pc:sldChg>
    </pc:docChg>
  </pc:docChgLst>
  <pc:docChgLst>
    <pc:chgData name="Christina Haulrich Klausen" userId="S::christina.haulrich.klausen@ks.no::7b851f29-b285-47aa-bd92-ed3f32258064" providerId="AD" clId="Web-{227218CC-ED40-599A-E8D7-2E7BA68ED746}"/>
    <pc:docChg chg="addSld delSld modSld">
      <pc:chgData name="Christina Haulrich Klausen" userId="S::christina.haulrich.klausen@ks.no::7b851f29-b285-47aa-bd92-ed3f32258064" providerId="AD" clId="Web-{227218CC-ED40-599A-E8D7-2E7BA68ED746}" dt="2025-05-08T12:02:52.398" v="28"/>
      <pc:docMkLst>
        <pc:docMk/>
      </pc:docMkLst>
      <pc:sldChg chg="del">
        <pc:chgData name="Christina Haulrich Klausen" userId="S::christina.haulrich.klausen@ks.no::7b851f29-b285-47aa-bd92-ed3f32258064" providerId="AD" clId="Web-{227218CC-ED40-599A-E8D7-2E7BA68ED746}" dt="2025-05-08T12:02:52.398" v="28"/>
        <pc:sldMkLst>
          <pc:docMk/>
          <pc:sldMk cId="4287280966" sldId="2147477857"/>
        </pc:sldMkLst>
      </pc:sldChg>
      <pc:sldChg chg="modSp del">
        <pc:chgData name="Christina Haulrich Klausen" userId="S::christina.haulrich.klausen@ks.no::7b851f29-b285-47aa-bd92-ed3f32258064" providerId="AD" clId="Web-{227218CC-ED40-599A-E8D7-2E7BA68ED746}" dt="2025-05-08T11:47:35.931" v="9"/>
        <pc:sldMkLst>
          <pc:docMk/>
          <pc:sldMk cId="244699819" sldId="2147477915"/>
        </pc:sldMkLst>
        <pc:spChg chg="mod">
          <ac:chgData name="Christina Haulrich Klausen" userId="S::christina.haulrich.klausen@ks.no::7b851f29-b285-47aa-bd92-ed3f32258064" providerId="AD" clId="Web-{227218CC-ED40-599A-E8D7-2E7BA68ED746}" dt="2025-05-08T11:47:29.431" v="6" actId="20577"/>
          <ac:spMkLst>
            <pc:docMk/>
            <pc:sldMk cId="244699819" sldId="2147477915"/>
            <ac:spMk id="3" creationId="{973556C5-04CD-4CB8-B779-CD56576F2C99}"/>
          </ac:spMkLst>
        </pc:spChg>
      </pc:sldChg>
      <pc:sldChg chg="modSp">
        <pc:chgData name="Christina Haulrich Klausen" userId="S::christina.haulrich.klausen@ks.no::7b851f29-b285-47aa-bd92-ed3f32258064" providerId="AD" clId="Web-{227218CC-ED40-599A-E8D7-2E7BA68ED746}" dt="2025-05-08T11:50:22.808" v="25" actId="1076"/>
        <pc:sldMkLst>
          <pc:docMk/>
          <pc:sldMk cId="3131441945" sldId="2147477916"/>
        </pc:sldMkLst>
        <pc:spChg chg="mod">
          <ac:chgData name="Christina Haulrich Klausen" userId="S::christina.haulrich.klausen@ks.no::7b851f29-b285-47aa-bd92-ed3f32258064" providerId="AD" clId="Web-{227218CC-ED40-599A-E8D7-2E7BA68ED746}" dt="2025-05-08T11:50:22.808" v="25" actId="1076"/>
          <ac:spMkLst>
            <pc:docMk/>
            <pc:sldMk cId="3131441945" sldId="2147477916"/>
            <ac:spMk id="2" creationId="{377A5DAE-27C8-F4E1-CD2F-F7428F173400}"/>
          </ac:spMkLst>
        </pc:spChg>
      </pc:sldChg>
      <pc:sldChg chg="addSp modSp modNotes">
        <pc:chgData name="Christina Haulrich Klausen" userId="S::christina.haulrich.klausen@ks.no::7b851f29-b285-47aa-bd92-ed3f32258064" providerId="AD" clId="Web-{227218CC-ED40-599A-E8D7-2E7BA68ED746}" dt="2025-05-08T11:50:11.261" v="24" actId="1076"/>
        <pc:sldMkLst>
          <pc:docMk/>
          <pc:sldMk cId="265006938" sldId="2147477917"/>
        </pc:sldMkLst>
        <pc:spChg chg="mod">
          <ac:chgData name="Christina Haulrich Klausen" userId="S::christina.haulrich.klausen@ks.no::7b851f29-b285-47aa-bd92-ed3f32258064" providerId="AD" clId="Web-{227218CC-ED40-599A-E8D7-2E7BA68ED746}" dt="2025-05-08T11:49:11.245" v="17" actId="20577"/>
          <ac:spMkLst>
            <pc:docMk/>
            <pc:sldMk cId="265006938" sldId="2147477917"/>
            <ac:spMk id="3" creationId="{3E523DE0-1E90-8AA1-5405-2B8D1925EA4D}"/>
          </ac:spMkLst>
        </pc:spChg>
        <pc:spChg chg="add mod">
          <ac:chgData name="Christina Haulrich Klausen" userId="S::christina.haulrich.klausen@ks.no::7b851f29-b285-47aa-bd92-ed3f32258064" providerId="AD" clId="Web-{227218CC-ED40-599A-E8D7-2E7BA68ED746}" dt="2025-05-08T11:50:06.089" v="22" actId="1076"/>
          <ac:spMkLst>
            <pc:docMk/>
            <pc:sldMk cId="265006938" sldId="2147477917"/>
            <ac:spMk id="6" creationId="{A2309692-48C8-FF27-51F5-AD3585E99E7A}"/>
          </ac:spMkLst>
        </pc:spChg>
        <pc:picChg chg="add mod">
          <ac:chgData name="Christina Haulrich Klausen" userId="S::christina.haulrich.klausen@ks.no::7b851f29-b285-47aa-bd92-ed3f32258064" providerId="AD" clId="Web-{227218CC-ED40-599A-E8D7-2E7BA68ED746}" dt="2025-05-08T11:50:11.261" v="24" actId="1076"/>
          <ac:picMkLst>
            <pc:docMk/>
            <pc:sldMk cId="265006938" sldId="2147477917"/>
            <ac:picMk id="4" creationId="{713E63DD-E67E-BE2A-4AED-51C1D2750DC9}"/>
          </ac:picMkLst>
        </pc:picChg>
      </pc:sldChg>
      <pc:sldChg chg="add">
        <pc:chgData name="Christina Haulrich Klausen" userId="S::christina.haulrich.klausen@ks.no::7b851f29-b285-47aa-bd92-ed3f32258064" providerId="AD" clId="Web-{227218CC-ED40-599A-E8D7-2E7BA68ED746}" dt="2025-05-08T12:02:50.304" v="26"/>
        <pc:sldMkLst>
          <pc:docMk/>
          <pc:sldMk cId="4205821173" sldId="2147477926"/>
        </pc:sldMkLst>
      </pc:sldChg>
      <pc:sldChg chg="add">
        <pc:chgData name="Christina Haulrich Klausen" userId="S::christina.haulrich.klausen@ks.no::7b851f29-b285-47aa-bd92-ed3f32258064" providerId="AD" clId="Web-{227218CC-ED40-599A-E8D7-2E7BA68ED746}" dt="2025-05-08T12:02:50.304" v="27"/>
        <pc:sldMkLst>
          <pc:docMk/>
          <pc:sldMk cId="1560844090" sldId="2147477927"/>
        </pc:sldMkLst>
      </pc:sldChg>
    </pc:docChg>
  </pc:docChgLst>
  <pc:docChgLst>
    <pc:chgData name="Christina Haulrich Klausen" userId="S::christina.haulrich.klausen@ks.no::7b851f29-b285-47aa-bd92-ed3f32258064" providerId="AD" clId="Web-{81C513FC-06FE-928B-58D9-AB4C31B0472C}"/>
    <pc:docChg chg="addSld modSld">
      <pc:chgData name="Christina Haulrich Klausen" userId="S::christina.haulrich.klausen@ks.no::7b851f29-b285-47aa-bd92-ed3f32258064" providerId="AD" clId="Web-{81C513FC-06FE-928B-58D9-AB4C31B0472C}" dt="2025-05-07T11:58:14.089" v="37" actId="20577"/>
      <pc:docMkLst>
        <pc:docMk/>
      </pc:docMkLst>
      <pc:sldChg chg="modSp">
        <pc:chgData name="Christina Haulrich Klausen" userId="S::christina.haulrich.klausen@ks.no::7b851f29-b285-47aa-bd92-ed3f32258064" providerId="AD" clId="Web-{81C513FC-06FE-928B-58D9-AB4C31B0472C}" dt="2025-05-07T11:48:43.901" v="3" actId="14100"/>
        <pc:sldMkLst>
          <pc:docMk/>
          <pc:sldMk cId="1473464143" sldId="2147477859"/>
        </pc:sldMkLst>
        <pc:picChg chg="mod">
          <ac:chgData name="Christina Haulrich Klausen" userId="S::christina.haulrich.klausen@ks.no::7b851f29-b285-47aa-bd92-ed3f32258064" providerId="AD" clId="Web-{81C513FC-06FE-928B-58D9-AB4C31B0472C}" dt="2025-05-07T11:48:43.901" v="3" actId="14100"/>
          <ac:picMkLst>
            <pc:docMk/>
            <pc:sldMk cId="1473464143" sldId="2147477859"/>
            <ac:picMk id="1026" creationId="{053C4666-A356-8BB2-DF56-A18EA10E50C0}"/>
          </ac:picMkLst>
        </pc:picChg>
      </pc:sldChg>
      <pc:sldChg chg="modSp">
        <pc:chgData name="Christina Haulrich Klausen" userId="S::christina.haulrich.klausen@ks.no::7b851f29-b285-47aa-bd92-ed3f32258064" providerId="AD" clId="Web-{81C513FC-06FE-928B-58D9-AB4C31B0472C}" dt="2025-05-07T11:48:01.666" v="0" actId="20577"/>
        <pc:sldMkLst>
          <pc:docMk/>
          <pc:sldMk cId="2052034947" sldId="2147477862"/>
        </pc:sldMkLst>
        <pc:spChg chg="mod">
          <ac:chgData name="Christina Haulrich Klausen" userId="S::christina.haulrich.klausen@ks.no::7b851f29-b285-47aa-bd92-ed3f32258064" providerId="AD" clId="Web-{81C513FC-06FE-928B-58D9-AB4C31B0472C}" dt="2025-05-07T11:48:01.666" v="0" actId="20577"/>
          <ac:spMkLst>
            <pc:docMk/>
            <pc:sldMk cId="2052034947" sldId="2147477862"/>
            <ac:spMk id="3" creationId="{735DDCE8-24AF-E54A-2367-C521F642CFBB}"/>
          </ac:spMkLst>
        </pc:spChg>
      </pc:sldChg>
      <pc:sldChg chg="modSp">
        <pc:chgData name="Christina Haulrich Klausen" userId="S::christina.haulrich.klausen@ks.no::7b851f29-b285-47aa-bd92-ed3f32258064" providerId="AD" clId="Web-{81C513FC-06FE-928B-58D9-AB4C31B0472C}" dt="2025-05-07T11:58:14.089" v="37" actId="20577"/>
        <pc:sldMkLst>
          <pc:docMk/>
          <pc:sldMk cId="1773747585" sldId="2147477863"/>
        </pc:sldMkLst>
        <pc:spChg chg="mod">
          <ac:chgData name="Christina Haulrich Klausen" userId="S::christina.haulrich.klausen@ks.no::7b851f29-b285-47aa-bd92-ed3f32258064" providerId="AD" clId="Web-{81C513FC-06FE-928B-58D9-AB4C31B0472C}" dt="2025-05-07T11:58:14.089" v="37" actId="20577"/>
          <ac:spMkLst>
            <pc:docMk/>
            <pc:sldMk cId="1773747585" sldId="2147477863"/>
            <ac:spMk id="3" creationId="{99595FED-5B6D-0F4F-9C6F-FAA7944FED62}"/>
          </ac:spMkLst>
        </pc:spChg>
      </pc:sldChg>
      <pc:sldChg chg="addSp modSp add replId">
        <pc:chgData name="Christina Haulrich Klausen" userId="S::christina.haulrich.klausen@ks.no::7b851f29-b285-47aa-bd92-ed3f32258064" providerId="AD" clId="Web-{81C513FC-06FE-928B-58D9-AB4C31B0472C}" dt="2025-05-07T11:58:08.073" v="34"/>
        <pc:sldMkLst>
          <pc:docMk/>
          <pc:sldMk cId="1578234243" sldId="2147477908"/>
        </pc:sldMkLst>
        <pc:spChg chg="mod">
          <ac:chgData name="Christina Haulrich Klausen" userId="S::christina.haulrich.klausen@ks.no::7b851f29-b285-47aa-bd92-ed3f32258064" providerId="AD" clId="Web-{81C513FC-06FE-928B-58D9-AB4C31B0472C}" dt="2025-05-07T11:57:51.011" v="33" actId="20577"/>
          <ac:spMkLst>
            <pc:docMk/>
            <pc:sldMk cId="1578234243" sldId="2147477908"/>
            <ac:spMk id="3" creationId="{00C6579A-C582-0E42-B07A-AA8F50D7944B}"/>
          </ac:spMkLst>
        </pc:spChg>
        <pc:spChg chg="add">
          <ac:chgData name="Christina Haulrich Klausen" userId="S::christina.haulrich.klausen@ks.no::7b851f29-b285-47aa-bd92-ed3f32258064" providerId="AD" clId="Web-{81C513FC-06FE-928B-58D9-AB4C31B0472C}" dt="2025-05-07T11:58:08.073" v="34"/>
          <ac:spMkLst>
            <pc:docMk/>
            <pc:sldMk cId="1578234243" sldId="2147477908"/>
            <ac:spMk id="6" creationId="{764324A0-228F-3A14-8E2B-8025F82E9E93}"/>
          </ac:spMkLst>
        </pc:spChg>
      </pc:sldChg>
    </pc:docChg>
  </pc:docChgLst>
  <pc:docChgLst>
    <pc:chgData name="Siv Irèn Storbekk" userId="S::siv.iren.storbekk@ks.no::92c189f1-be11-4466-ad55-74b9be37b39b" providerId="AD" clId="Web-{A8090113-A704-62FF-E9AB-4DE10882BEB3}"/>
    <pc:docChg chg="addSld modSld">
      <pc:chgData name="Siv Irèn Storbekk" userId="S::siv.iren.storbekk@ks.no::92c189f1-be11-4466-ad55-74b9be37b39b" providerId="AD" clId="Web-{A8090113-A704-62FF-E9AB-4DE10882BEB3}" dt="2025-05-08T10:31:09.411" v="15"/>
      <pc:docMkLst>
        <pc:docMk/>
      </pc:docMkLst>
      <pc:sldChg chg="modSp">
        <pc:chgData name="Siv Irèn Storbekk" userId="S::siv.iren.storbekk@ks.no::92c189f1-be11-4466-ad55-74b9be37b39b" providerId="AD" clId="Web-{A8090113-A704-62FF-E9AB-4DE10882BEB3}" dt="2025-05-08T10:27:35.205" v="4" actId="20577"/>
        <pc:sldMkLst>
          <pc:docMk/>
          <pc:sldMk cId="2052034947" sldId="2147477862"/>
        </pc:sldMkLst>
        <pc:spChg chg="mod">
          <ac:chgData name="Siv Irèn Storbekk" userId="S::siv.iren.storbekk@ks.no::92c189f1-be11-4466-ad55-74b9be37b39b" providerId="AD" clId="Web-{A8090113-A704-62FF-E9AB-4DE10882BEB3}" dt="2025-05-08T10:27:35.205" v="4" actId="20577"/>
          <ac:spMkLst>
            <pc:docMk/>
            <pc:sldMk cId="2052034947" sldId="2147477862"/>
            <ac:spMk id="2" creationId="{F45830E3-5E87-DE7C-6387-42DAE0CA6F20}"/>
          </ac:spMkLst>
        </pc:spChg>
      </pc:sldChg>
      <pc:sldChg chg="mod modShow">
        <pc:chgData name="Siv Irèn Storbekk" userId="S::siv.iren.storbekk@ks.no::92c189f1-be11-4466-ad55-74b9be37b39b" providerId="AD" clId="Web-{A8090113-A704-62FF-E9AB-4DE10882BEB3}" dt="2025-05-08T10:31:09.411" v="15"/>
        <pc:sldMkLst>
          <pc:docMk/>
          <pc:sldMk cId="1489777799" sldId="2147477909"/>
        </pc:sldMkLst>
      </pc:sldChg>
      <pc:sldChg chg="addSp modSp">
        <pc:chgData name="Siv Irèn Storbekk" userId="S::siv.iren.storbekk@ks.no::92c189f1-be11-4466-ad55-74b9be37b39b" providerId="AD" clId="Web-{A8090113-A704-62FF-E9AB-4DE10882BEB3}" dt="2025-05-08T10:30:00.035" v="10"/>
        <pc:sldMkLst>
          <pc:docMk/>
          <pc:sldMk cId="4281373722" sldId="2147477910"/>
        </pc:sldMkLst>
        <pc:spChg chg="add mod">
          <ac:chgData name="Siv Irèn Storbekk" userId="S::siv.iren.storbekk@ks.no::92c189f1-be11-4466-ad55-74b9be37b39b" providerId="AD" clId="Web-{A8090113-A704-62FF-E9AB-4DE10882BEB3}" dt="2025-05-08T10:30:00.035" v="10"/>
          <ac:spMkLst>
            <pc:docMk/>
            <pc:sldMk cId="4281373722" sldId="2147477910"/>
            <ac:spMk id="3" creationId="{22E05BF3-7D02-135B-A4BE-44802B7B4788}"/>
          </ac:spMkLst>
        </pc:spChg>
      </pc:sldChg>
      <pc:sldChg chg="add replId">
        <pc:chgData name="Siv Irèn Storbekk" userId="S::siv.iren.storbekk@ks.no::92c189f1-be11-4466-ad55-74b9be37b39b" providerId="AD" clId="Web-{A8090113-A704-62FF-E9AB-4DE10882BEB3}" dt="2025-05-08T10:29:10.815" v="5"/>
        <pc:sldMkLst>
          <pc:docMk/>
          <pc:sldMk cId="3275756402" sldId="2147477919"/>
        </pc:sldMkLst>
      </pc:sldChg>
      <pc:sldChg chg="modSp add replId">
        <pc:chgData name="Siv Irèn Storbekk" userId="S::siv.iren.storbekk@ks.no::92c189f1-be11-4466-ad55-74b9be37b39b" providerId="AD" clId="Web-{A8090113-A704-62FF-E9AB-4DE10882BEB3}" dt="2025-05-08T10:30:16.348" v="12" actId="14100"/>
        <pc:sldMkLst>
          <pc:docMk/>
          <pc:sldMk cId="2889843052" sldId="2147477920"/>
        </pc:sldMkLst>
        <pc:spChg chg="mod">
          <ac:chgData name="Siv Irèn Storbekk" userId="S::siv.iren.storbekk@ks.no::92c189f1-be11-4466-ad55-74b9be37b39b" providerId="AD" clId="Web-{A8090113-A704-62FF-E9AB-4DE10882BEB3}" dt="2025-05-08T10:30:16.348" v="12" actId="14100"/>
          <ac:spMkLst>
            <pc:docMk/>
            <pc:sldMk cId="2889843052" sldId="2147477920"/>
            <ac:spMk id="3" creationId="{6F0D07E8-4D6F-04E1-B48B-9AB9AE38EC2D}"/>
          </ac:spMkLst>
        </pc:spChg>
      </pc:sldChg>
      <pc:sldChg chg="modSp add replId">
        <pc:chgData name="Siv Irèn Storbekk" userId="S::siv.iren.storbekk@ks.no::92c189f1-be11-4466-ad55-74b9be37b39b" providerId="AD" clId="Web-{A8090113-A704-62FF-E9AB-4DE10882BEB3}" dt="2025-05-08T10:31:01.598" v="14" actId="14100"/>
        <pc:sldMkLst>
          <pc:docMk/>
          <pc:sldMk cId="2244286522" sldId="2147477921"/>
        </pc:sldMkLst>
        <pc:spChg chg="mod">
          <ac:chgData name="Siv Irèn Storbekk" userId="S::siv.iren.storbekk@ks.no::92c189f1-be11-4466-ad55-74b9be37b39b" providerId="AD" clId="Web-{A8090113-A704-62FF-E9AB-4DE10882BEB3}" dt="2025-05-08T10:31:01.598" v="14" actId="14100"/>
          <ac:spMkLst>
            <pc:docMk/>
            <pc:sldMk cId="2244286522" sldId="2147477921"/>
            <ac:spMk id="3" creationId="{DD662E80-D145-3E3B-1F97-DBEC658F59FA}"/>
          </ac:spMkLst>
        </pc:spChg>
      </pc:sldChg>
    </pc:docChg>
  </pc:docChgLst>
  <pc:docChgLst>
    <pc:chgData name="Halvorsen, Laila Helene" userId="S::laila.helene.halvorsen_levanger.kommune.no#ext#@ksiskyen.onmicrosoft.com::7a6aff93-3f54-44de-b8cd-5447ca1233f6" providerId="AD" clId="Web-{18960C21-C631-9812-3292-CDCDB61945DE}"/>
    <pc:docChg chg="modSld">
      <pc:chgData name="Halvorsen, Laila Helene" userId="S::laila.helene.halvorsen_levanger.kommune.no#ext#@ksiskyen.onmicrosoft.com::7a6aff93-3f54-44de-b8cd-5447ca1233f6" providerId="AD" clId="Web-{18960C21-C631-9812-3292-CDCDB61945DE}" dt="2025-05-19T12:12:14.882" v="2" actId="1076"/>
      <pc:docMkLst>
        <pc:docMk/>
      </pc:docMkLst>
      <pc:sldChg chg="modSp">
        <pc:chgData name="Halvorsen, Laila Helene" userId="S::laila.helene.halvorsen_levanger.kommune.no#ext#@ksiskyen.onmicrosoft.com::7a6aff93-3f54-44de-b8cd-5447ca1233f6" providerId="AD" clId="Web-{18960C21-C631-9812-3292-CDCDB61945DE}" dt="2025-05-19T12:12:14.882" v="2" actId="1076"/>
        <pc:sldMkLst>
          <pc:docMk/>
          <pc:sldMk cId="3900638760" sldId="2147477907"/>
        </pc:sldMkLst>
        <pc:spChg chg="mod">
          <ac:chgData name="Halvorsen, Laila Helene" userId="S::laila.helene.halvorsen_levanger.kommune.no#ext#@ksiskyen.onmicrosoft.com::7a6aff93-3f54-44de-b8cd-5447ca1233f6" providerId="AD" clId="Web-{18960C21-C631-9812-3292-CDCDB61945DE}" dt="2025-05-19T12:12:10.444" v="1" actId="1076"/>
          <ac:spMkLst>
            <pc:docMk/>
            <pc:sldMk cId="3900638760" sldId="2147477907"/>
            <ac:spMk id="3" creationId="{5C0AC6C5-D7CA-FE34-FEF5-F1F65B003F3E}"/>
          </ac:spMkLst>
        </pc:spChg>
        <pc:graphicFrameChg chg="mod">
          <ac:chgData name="Halvorsen, Laila Helene" userId="S::laila.helene.halvorsen_levanger.kommune.no#ext#@ksiskyen.onmicrosoft.com::7a6aff93-3f54-44de-b8cd-5447ca1233f6" providerId="AD" clId="Web-{18960C21-C631-9812-3292-CDCDB61945DE}" dt="2025-05-19T12:12:14.882" v="2" actId="1076"/>
          <ac:graphicFrameMkLst>
            <pc:docMk/>
            <pc:sldMk cId="3900638760" sldId="2147477907"/>
            <ac:graphicFrameMk id="4" creationId="{5FBB425D-87C5-5196-49F9-187D7800F06B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952220-5DA8-4878-9267-CDD500CB8B12}" type="doc">
      <dgm:prSet loTypeId="urn:microsoft.com/office/officeart/2005/8/layout/process1" loCatId="process" qsTypeId="urn:microsoft.com/office/officeart/2005/8/quickstyle/simple1" qsCatId="simple" csTypeId="urn:microsoft.com/office/officeart/2005/8/colors/accent3_5" csCatId="accent3" phldr="1"/>
      <dgm:spPr/>
    </dgm:pt>
    <dgm:pt modelId="{8ED823A0-14FE-45C7-A77C-62A8913E0214}">
      <dgm:prSet phldrT="[Tekst]"/>
      <dgm:spPr/>
      <dgm:t>
        <a:bodyPr/>
        <a:lstStyle/>
        <a:p>
          <a:r>
            <a:rPr lang="nb-NO">
              <a:solidFill>
                <a:schemeClr val="tx1"/>
              </a:solidFill>
            </a:rPr>
            <a:t>Rammekonferanse</a:t>
          </a:r>
        </a:p>
      </dgm:t>
    </dgm:pt>
    <dgm:pt modelId="{DB049E78-FEA2-4B62-A783-A3AFDEA58B0E}" type="parTrans" cxnId="{FCB51418-82FD-4734-9A45-FD40CAC4EFA9}">
      <dgm:prSet/>
      <dgm:spPr/>
      <dgm:t>
        <a:bodyPr/>
        <a:lstStyle/>
        <a:p>
          <a:endParaRPr lang="nb-NO">
            <a:solidFill>
              <a:schemeClr val="tx1"/>
            </a:solidFill>
          </a:endParaRPr>
        </a:p>
      </dgm:t>
    </dgm:pt>
    <dgm:pt modelId="{1836BAAE-A8DF-489D-A0AE-201FE7927749}" type="sibTrans" cxnId="{FCB51418-82FD-4734-9A45-FD40CAC4EFA9}">
      <dgm:prSet/>
      <dgm:spPr/>
      <dgm:t>
        <a:bodyPr/>
        <a:lstStyle/>
        <a:p>
          <a:endParaRPr lang="nb-NO">
            <a:solidFill>
              <a:schemeClr val="tx1"/>
            </a:solidFill>
          </a:endParaRPr>
        </a:p>
      </dgm:t>
    </dgm:pt>
    <dgm:pt modelId="{1917EDED-83C8-49D7-9228-4B51D797760F}">
      <dgm:prSet phldrT="[Tekst]"/>
      <dgm:spPr/>
      <dgm:t>
        <a:bodyPr/>
        <a:lstStyle/>
        <a:p>
          <a:r>
            <a:rPr lang="nb-NO">
              <a:solidFill>
                <a:schemeClr val="tx1"/>
              </a:solidFill>
            </a:rPr>
            <a:t>Kommunedirektør oppsummerer i sak</a:t>
          </a:r>
        </a:p>
      </dgm:t>
    </dgm:pt>
    <dgm:pt modelId="{77FE2D77-4511-458C-B194-1E1317A3B59F}" type="parTrans" cxnId="{7785728F-9AE0-48D8-95A0-E21AB4A716D0}">
      <dgm:prSet/>
      <dgm:spPr/>
      <dgm:t>
        <a:bodyPr/>
        <a:lstStyle/>
        <a:p>
          <a:endParaRPr lang="nb-NO">
            <a:solidFill>
              <a:schemeClr val="tx1"/>
            </a:solidFill>
          </a:endParaRPr>
        </a:p>
      </dgm:t>
    </dgm:pt>
    <dgm:pt modelId="{E5D856EC-7C23-4F8F-94AA-56ACAFA52B27}" type="sibTrans" cxnId="{7785728F-9AE0-48D8-95A0-E21AB4A716D0}">
      <dgm:prSet/>
      <dgm:spPr/>
      <dgm:t>
        <a:bodyPr/>
        <a:lstStyle/>
        <a:p>
          <a:endParaRPr lang="nb-NO">
            <a:solidFill>
              <a:schemeClr val="tx1"/>
            </a:solidFill>
          </a:endParaRPr>
        </a:p>
      </dgm:t>
    </dgm:pt>
    <dgm:pt modelId="{7D510D6D-EF19-435E-9D1F-7A09A2C6043A}">
      <dgm:prSet phldrT="[Tekst]"/>
      <dgm:spPr/>
      <dgm:t>
        <a:bodyPr/>
        <a:lstStyle/>
        <a:p>
          <a:r>
            <a:rPr lang="nb-NO">
              <a:solidFill>
                <a:schemeClr val="tx1"/>
              </a:solidFill>
            </a:rPr>
            <a:t>Kommunestyret fatter retningsgivende vedtak om budsjett 2026</a:t>
          </a:r>
        </a:p>
      </dgm:t>
    </dgm:pt>
    <dgm:pt modelId="{E06CDB02-EDB1-435E-9190-5FC98EE7FC70}" type="parTrans" cxnId="{EA8A7FF6-C8F8-4475-9C29-4FCB44B5C176}">
      <dgm:prSet/>
      <dgm:spPr/>
      <dgm:t>
        <a:bodyPr/>
        <a:lstStyle/>
        <a:p>
          <a:endParaRPr lang="nb-NO">
            <a:solidFill>
              <a:schemeClr val="tx1"/>
            </a:solidFill>
          </a:endParaRPr>
        </a:p>
      </dgm:t>
    </dgm:pt>
    <dgm:pt modelId="{AB3386E7-AB11-4FAD-B939-9BB019720539}" type="sibTrans" cxnId="{EA8A7FF6-C8F8-4475-9C29-4FCB44B5C176}">
      <dgm:prSet/>
      <dgm:spPr/>
      <dgm:t>
        <a:bodyPr/>
        <a:lstStyle/>
        <a:p>
          <a:endParaRPr lang="nb-NO">
            <a:solidFill>
              <a:schemeClr val="tx1"/>
            </a:solidFill>
          </a:endParaRPr>
        </a:p>
      </dgm:t>
    </dgm:pt>
    <dgm:pt modelId="{6F6EB8D4-CE49-4DB9-8F57-D6C84797E513}" type="pres">
      <dgm:prSet presAssocID="{6B952220-5DA8-4878-9267-CDD500CB8B12}" presName="Name0" presStyleCnt="0">
        <dgm:presLayoutVars>
          <dgm:dir/>
          <dgm:resizeHandles val="exact"/>
        </dgm:presLayoutVars>
      </dgm:prSet>
      <dgm:spPr/>
    </dgm:pt>
    <dgm:pt modelId="{F6615715-12F1-44C7-B0C8-3C5D505F7485}" type="pres">
      <dgm:prSet presAssocID="{8ED823A0-14FE-45C7-A77C-62A8913E0214}" presName="node" presStyleLbl="node1" presStyleIdx="0" presStyleCnt="3">
        <dgm:presLayoutVars>
          <dgm:bulletEnabled val="1"/>
        </dgm:presLayoutVars>
      </dgm:prSet>
      <dgm:spPr/>
    </dgm:pt>
    <dgm:pt modelId="{D2557CAD-1EF0-4AA3-A4A8-047EDEFB1E11}" type="pres">
      <dgm:prSet presAssocID="{1836BAAE-A8DF-489D-A0AE-201FE7927749}" presName="sibTrans" presStyleLbl="sibTrans2D1" presStyleIdx="0" presStyleCnt="2"/>
      <dgm:spPr/>
    </dgm:pt>
    <dgm:pt modelId="{9E131947-4FDD-4B29-9BDE-B1797C67B721}" type="pres">
      <dgm:prSet presAssocID="{1836BAAE-A8DF-489D-A0AE-201FE7927749}" presName="connectorText" presStyleLbl="sibTrans2D1" presStyleIdx="0" presStyleCnt="2"/>
      <dgm:spPr/>
    </dgm:pt>
    <dgm:pt modelId="{7BB9E242-3957-4DF7-B30B-C219D6EECA5C}" type="pres">
      <dgm:prSet presAssocID="{1917EDED-83C8-49D7-9228-4B51D797760F}" presName="node" presStyleLbl="node1" presStyleIdx="1" presStyleCnt="3">
        <dgm:presLayoutVars>
          <dgm:bulletEnabled val="1"/>
        </dgm:presLayoutVars>
      </dgm:prSet>
      <dgm:spPr/>
    </dgm:pt>
    <dgm:pt modelId="{9B643CE4-3909-4B42-9F47-A00E04272D3B}" type="pres">
      <dgm:prSet presAssocID="{E5D856EC-7C23-4F8F-94AA-56ACAFA52B27}" presName="sibTrans" presStyleLbl="sibTrans2D1" presStyleIdx="1" presStyleCnt="2"/>
      <dgm:spPr/>
    </dgm:pt>
    <dgm:pt modelId="{3DE2F2B7-3225-4182-A00C-8AC4B1F89F96}" type="pres">
      <dgm:prSet presAssocID="{E5D856EC-7C23-4F8F-94AA-56ACAFA52B27}" presName="connectorText" presStyleLbl="sibTrans2D1" presStyleIdx="1" presStyleCnt="2"/>
      <dgm:spPr/>
    </dgm:pt>
    <dgm:pt modelId="{909B8FEC-BDF9-437E-8042-09EDE8880FB0}" type="pres">
      <dgm:prSet presAssocID="{7D510D6D-EF19-435E-9D1F-7A09A2C6043A}" presName="node" presStyleLbl="node1" presStyleIdx="2" presStyleCnt="3">
        <dgm:presLayoutVars>
          <dgm:bulletEnabled val="1"/>
        </dgm:presLayoutVars>
      </dgm:prSet>
      <dgm:spPr/>
    </dgm:pt>
  </dgm:ptLst>
  <dgm:cxnLst>
    <dgm:cxn modelId="{F6A43307-6008-4C11-8254-58EA441A8BEF}" type="presOf" srcId="{1836BAAE-A8DF-489D-A0AE-201FE7927749}" destId="{9E131947-4FDD-4B29-9BDE-B1797C67B721}" srcOrd="1" destOrd="0" presId="urn:microsoft.com/office/officeart/2005/8/layout/process1"/>
    <dgm:cxn modelId="{CCEA7F0A-78F0-4F6E-9C99-BCAEB6805C61}" type="presOf" srcId="{E5D856EC-7C23-4F8F-94AA-56ACAFA52B27}" destId="{3DE2F2B7-3225-4182-A00C-8AC4B1F89F96}" srcOrd="1" destOrd="0" presId="urn:microsoft.com/office/officeart/2005/8/layout/process1"/>
    <dgm:cxn modelId="{FCB51418-82FD-4734-9A45-FD40CAC4EFA9}" srcId="{6B952220-5DA8-4878-9267-CDD500CB8B12}" destId="{8ED823A0-14FE-45C7-A77C-62A8913E0214}" srcOrd="0" destOrd="0" parTransId="{DB049E78-FEA2-4B62-A783-A3AFDEA58B0E}" sibTransId="{1836BAAE-A8DF-489D-A0AE-201FE7927749}"/>
    <dgm:cxn modelId="{5D320021-FB7C-40CA-B5D8-F7449A336CA0}" type="presOf" srcId="{1836BAAE-A8DF-489D-A0AE-201FE7927749}" destId="{D2557CAD-1EF0-4AA3-A4A8-047EDEFB1E11}" srcOrd="0" destOrd="0" presId="urn:microsoft.com/office/officeart/2005/8/layout/process1"/>
    <dgm:cxn modelId="{0992D25D-A509-4CB6-9C6B-D07D045D9056}" type="presOf" srcId="{8ED823A0-14FE-45C7-A77C-62A8913E0214}" destId="{F6615715-12F1-44C7-B0C8-3C5D505F7485}" srcOrd="0" destOrd="0" presId="urn:microsoft.com/office/officeart/2005/8/layout/process1"/>
    <dgm:cxn modelId="{BFD8BF76-536C-41A3-8A3C-52F15856A88E}" type="presOf" srcId="{1917EDED-83C8-49D7-9228-4B51D797760F}" destId="{7BB9E242-3957-4DF7-B30B-C219D6EECA5C}" srcOrd="0" destOrd="0" presId="urn:microsoft.com/office/officeart/2005/8/layout/process1"/>
    <dgm:cxn modelId="{7785728F-9AE0-48D8-95A0-E21AB4A716D0}" srcId="{6B952220-5DA8-4878-9267-CDD500CB8B12}" destId="{1917EDED-83C8-49D7-9228-4B51D797760F}" srcOrd="1" destOrd="0" parTransId="{77FE2D77-4511-458C-B194-1E1317A3B59F}" sibTransId="{E5D856EC-7C23-4F8F-94AA-56ACAFA52B27}"/>
    <dgm:cxn modelId="{48633DA0-CA99-4D00-81CF-DBD70A6550E6}" type="presOf" srcId="{E5D856EC-7C23-4F8F-94AA-56ACAFA52B27}" destId="{9B643CE4-3909-4B42-9F47-A00E04272D3B}" srcOrd="0" destOrd="0" presId="urn:microsoft.com/office/officeart/2005/8/layout/process1"/>
    <dgm:cxn modelId="{C2EB51E0-CCF9-4BF1-A495-C1E4B18C07F3}" type="presOf" srcId="{6B952220-5DA8-4878-9267-CDD500CB8B12}" destId="{6F6EB8D4-CE49-4DB9-8F57-D6C84797E513}" srcOrd="0" destOrd="0" presId="urn:microsoft.com/office/officeart/2005/8/layout/process1"/>
    <dgm:cxn modelId="{298A73E1-26DC-478D-AB67-12EE3BAA0526}" type="presOf" srcId="{7D510D6D-EF19-435E-9D1F-7A09A2C6043A}" destId="{909B8FEC-BDF9-437E-8042-09EDE8880FB0}" srcOrd="0" destOrd="0" presId="urn:microsoft.com/office/officeart/2005/8/layout/process1"/>
    <dgm:cxn modelId="{EA8A7FF6-C8F8-4475-9C29-4FCB44B5C176}" srcId="{6B952220-5DA8-4878-9267-CDD500CB8B12}" destId="{7D510D6D-EF19-435E-9D1F-7A09A2C6043A}" srcOrd="2" destOrd="0" parTransId="{E06CDB02-EDB1-435E-9190-5FC98EE7FC70}" sibTransId="{AB3386E7-AB11-4FAD-B939-9BB019720539}"/>
    <dgm:cxn modelId="{6FAE0756-CCE3-4734-ACD7-962D1EA9B4B0}" type="presParOf" srcId="{6F6EB8D4-CE49-4DB9-8F57-D6C84797E513}" destId="{F6615715-12F1-44C7-B0C8-3C5D505F7485}" srcOrd="0" destOrd="0" presId="urn:microsoft.com/office/officeart/2005/8/layout/process1"/>
    <dgm:cxn modelId="{9913F5F9-175E-4C07-85D9-D8C9185D630D}" type="presParOf" srcId="{6F6EB8D4-CE49-4DB9-8F57-D6C84797E513}" destId="{D2557CAD-1EF0-4AA3-A4A8-047EDEFB1E11}" srcOrd="1" destOrd="0" presId="urn:microsoft.com/office/officeart/2005/8/layout/process1"/>
    <dgm:cxn modelId="{F38C3F0C-081C-46BF-B9AC-D33A4448D2EB}" type="presParOf" srcId="{D2557CAD-1EF0-4AA3-A4A8-047EDEFB1E11}" destId="{9E131947-4FDD-4B29-9BDE-B1797C67B721}" srcOrd="0" destOrd="0" presId="urn:microsoft.com/office/officeart/2005/8/layout/process1"/>
    <dgm:cxn modelId="{435CF0D4-73D7-46A4-8FF5-9936090F9413}" type="presParOf" srcId="{6F6EB8D4-CE49-4DB9-8F57-D6C84797E513}" destId="{7BB9E242-3957-4DF7-B30B-C219D6EECA5C}" srcOrd="2" destOrd="0" presId="urn:microsoft.com/office/officeart/2005/8/layout/process1"/>
    <dgm:cxn modelId="{7812A09F-0928-44CD-B656-DE13A25546D8}" type="presParOf" srcId="{6F6EB8D4-CE49-4DB9-8F57-D6C84797E513}" destId="{9B643CE4-3909-4B42-9F47-A00E04272D3B}" srcOrd="3" destOrd="0" presId="urn:microsoft.com/office/officeart/2005/8/layout/process1"/>
    <dgm:cxn modelId="{8D56FABE-CCF4-4E51-BE6F-CD4F27A9FA6D}" type="presParOf" srcId="{9B643CE4-3909-4B42-9F47-A00E04272D3B}" destId="{3DE2F2B7-3225-4182-A00C-8AC4B1F89F96}" srcOrd="0" destOrd="0" presId="urn:microsoft.com/office/officeart/2005/8/layout/process1"/>
    <dgm:cxn modelId="{82264D74-7C58-4923-8456-4767F7890E21}" type="presParOf" srcId="{6F6EB8D4-CE49-4DB9-8F57-D6C84797E513}" destId="{909B8FEC-BDF9-437E-8042-09EDE8880FB0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952220-5DA8-4878-9267-CDD500CB8B12}" type="doc">
      <dgm:prSet loTypeId="urn:microsoft.com/office/officeart/2005/8/layout/process1" loCatId="process" qsTypeId="urn:microsoft.com/office/officeart/2005/8/quickstyle/simple1" qsCatId="simple" csTypeId="urn:microsoft.com/office/officeart/2005/8/colors/accent3_5" csCatId="accent3" phldr="1"/>
      <dgm:spPr/>
    </dgm:pt>
    <dgm:pt modelId="{8ED823A0-14FE-45C7-A77C-62A8913E0214}">
      <dgm:prSet phldrT="[Tekst]"/>
      <dgm:spPr/>
      <dgm:t>
        <a:bodyPr/>
        <a:lstStyle/>
        <a:p>
          <a:r>
            <a:rPr lang="nb-NO">
              <a:solidFill>
                <a:schemeClr val="tx1"/>
              </a:solidFill>
            </a:rPr>
            <a:t>Rammekonferanse</a:t>
          </a:r>
        </a:p>
      </dgm:t>
    </dgm:pt>
    <dgm:pt modelId="{DB049E78-FEA2-4B62-A783-A3AFDEA58B0E}" type="parTrans" cxnId="{FCB51418-82FD-4734-9A45-FD40CAC4EFA9}">
      <dgm:prSet/>
      <dgm:spPr/>
      <dgm:t>
        <a:bodyPr/>
        <a:lstStyle/>
        <a:p>
          <a:endParaRPr lang="nb-NO">
            <a:solidFill>
              <a:schemeClr val="tx1"/>
            </a:solidFill>
          </a:endParaRPr>
        </a:p>
      </dgm:t>
    </dgm:pt>
    <dgm:pt modelId="{1836BAAE-A8DF-489D-A0AE-201FE7927749}" type="sibTrans" cxnId="{FCB51418-82FD-4734-9A45-FD40CAC4EFA9}">
      <dgm:prSet/>
      <dgm:spPr/>
      <dgm:t>
        <a:bodyPr/>
        <a:lstStyle/>
        <a:p>
          <a:endParaRPr lang="nb-NO">
            <a:solidFill>
              <a:schemeClr val="tx1"/>
            </a:solidFill>
          </a:endParaRPr>
        </a:p>
      </dgm:t>
    </dgm:pt>
    <dgm:pt modelId="{1917EDED-83C8-49D7-9228-4B51D797760F}">
      <dgm:prSet phldrT="[Tekst]"/>
      <dgm:spPr/>
      <dgm:t>
        <a:bodyPr/>
        <a:lstStyle/>
        <a:p>
          <a:r>
            <a:rPr lang="nb-NO">
              <a:solidFill>
                <a:schemeClr val="tx1"/>
              </a:solidFill>
            </a:rPr>
            <a:t>Kommunedirektør oppsummerer i sak</a:t>
          </a:r>
        </a:p>
      </dgm:t>
    </dgm:pt>
    <dgm:pt modelId="{77FE2D77-4511-458C-B194-1E1317A3B59F}" type="parTrans" cxnId="{7785728F-9AE0-48D8-95A0-E21AB4A716D0}">
      <dgm:prSet/>
      <dgm:spPr/>
      <dgm:t>
        <a:bodyPr/>
        <a:lstStyle/>
        <a:p>
          <a:endParaRPr lang="nb-NO">
            <a:solidFill>
              <a:schemeClr val="tx1"/>
            </a:solidFill>
          </a:endParaRPr>
        </a:p>
      </dgm:t>
    </dgm:pt>
    <dgm:pt modelId="{E5D856EC-7C23-4F8F-94AA-56ACAFA52B27}" type="sibTrans" cxnId="{7785728F-9AE0-48D8-95A0-E21AB4A716D0}">
      <dgm:prSet/>
      <dgm:spPr/>
      <dgm:t>
        <a:bodyPr/>
        <a:lstStyle/>
        <a:p>
          <a:endParaRPr lang="nb-NO">
            <a:solidFill>
              <a:schemeClr val="tx1"/>
            </a:solidFill>
          </a:endParaRPr>
        </a:p>
      </dgm:t>
    </dgm:pt>
    <dgm:pt modelId="{7D510D6D-EF19-435E-9D1F-7A09A2C6043A}">
      <dgm:prSet phldrT="[Tekst]"/>
      <dgm:spPr/>
      <dgm:t>
        <a:bodyPr/>
        <a:lstStyle/>
        <a:p>
          <a:r>
            <a:rPr lang="nb-NO">
              <a:solidFill>
                <a:schemeClr val="tx1"/>
              </a:solidFill>
            </a:rPr>
            <a:t>Kommunestyret fatter retningsgivende vedtak om budsjett 2026</a:t>
          </a:r>
        </a:p>
      </dgm:t>
    </dgm:pt>
    <dgm:pt modelId="{E06CDB02-EDB1-435E-9190-5FC98EE7FC70}" type="parTrans" cxnId="{EA8A7FF6-C8F8-4475-9C29-4FCB44B5C176}">
      <dgm:prSet/>
      <dgm:spPr/>
      <dgm:t>
        <a:bodyPr/>
        <a:lstStyle/>
        <a:p>
          <a:endParaRPr lang="nb-NO">
            <a:solidFill>
              <a:schemeClr val="tx1"/>
            </a:solidFill>
          </a:endParaRPr>
        </a:p>
      </dgm:t>
    </dgm:pt>
    <dgm:pt modelId="{AB3386E7-AB11-4FAD-B939-9BB019720539}" type="sibTrans" cxnId="{EA8A7FF6-C8F8-4475-9C29-4FCB44B5C176}">
      <dgm:prSet/>
      <dgm:spPr/>
      <dgm:t>
        <a:bodyPr/>
        <a:lstStyle/>
        <a:p>
          <a:endParaRPr lang="nb-NO">
            <a:solidFill>
              <a:schemeClr val="tx1"/>
            </a:solidFill>
          </a:endParaRPr>
        </a:p>
      </dgm:t>
    </dgm:pt>
    <dgm:pt modelId="{6F6EB8D4-CE49-4DB9-8F57-D6C84797E513}" type="pres">
      <dgm:prSet presAssocID="{6B952220-5DA8-4878-9267-CDD500CB8B12}" presName="Name0" presStyleCnt="0">
        <dgm:presLayoutVars>
          <dgm:dir/>
          <dgm:resizeHandles val="exact"/>
        </dgm:presLayoutVars>
      </dgm:prSet>
      <dgm:spPr/>
    </dgm:pt>
    <dgm:pt modelId="{F6615715-12F1-44C7-B0C8-3C5D505F7485}" type="pres">
      <dgm:prSet presAssocID="{8ED823A0-14FE-45C7-A77C-62A8913E0214}" presName="node" presStyleLbl="node1" presStyleIdx="0" presStyleCnt="3">
        <dgm:presLayoutVars>
          <dgm:bulletEnabled val="1"/>
        </dgm:presLayoutVars>
      </dgm:prSet>
      <dgm:spPr/>
    </dgm:pt>
    <dgm:pt modelId="{D2557CAD-1EF0-4AA3-A4A8-047EDEFB1E11}" type="pres">
      <dgm:prSet presAssocID="{1836BAAE-A8DF-489D-A0AE-201FE7927749}" presName="sibTrans" presStyleLbl="sibTrans2D1" presStyleIdx="0" presStyleCnt="2"/>
      <dgm:spPr/>
    </dgm:pt>
    <dgm:pt modelId="{9E131947-4FDD-4B29-9BDE-B1797C67B721}" type="pres">
      <dgm:prSet presAssocID="{1836BAAE-A8DF-489D-A0AE-201FE7927749}" presName="connectorText" presStyleLbl="sibTrans2D1" presStyleIdx="0" presStyleCnt="2"/>
      <dgm:spPr/>
    </dgm:pt>
    <dgm:pt modelId="{7BB9E242-3957-4DF7-B30B-C219D6EECA5C}" type="pres">
      <dgm:prSet presAssocID="{1917EDED-83C8-49D7-9228-4B51D797760F}" presName="node" presStyleLbl="node1" presStyleIdx="1" presStyleCnt="3">
        <dgm:presLayoutVars>
          <dgm:bulletEnabled val="1"/>
        </dgm:presLayoutVars>
      </dgm:prSet>
      <dgm:spPr/>
    </dgm:pt>
    <dgm:pt modelId="{9B643CE4-3909-4B42-9F47-A00E04272D3B}" type="pres">
      <dgm:prSet presAssocID="{E5D856EC-7C23-4F8F-94AA-56ACAFA52B27}" presName="sibTrans" presStyleLbl="sibTrans2D1" presStyleIdx="1" presStyleCnt="2"/>
      <dgm:spPr/>
    </dgm:pt>
    <dgm:pt modelId="{3DE2F2B7-3225-4182-A00C-8AC4B1F89F96}" type="pres">
      <dgm:prSet presAssocID="{E5D856EC-7C23-4F8F-94AA-56ACAFA52B27}" presName="connectorText" presStyleLbl="sibTrans2D1" presStyleIdx="1" presStyleCnt="2"/>
      <dgm:spPr/>
    </dgm:pt>
    <dgm:pt modelId="{909B8FEC-BDF9-437E-8042-09EDE8880FB0}" type="pres">
      <dgm:prSet presAssocID="{7D510D6D-EF19-435E-9D1F-7A09A2C6043A}" presName="node" presStyleLbl="node1" presStyleIdx="2" presStyleCnt="3">
        <dgm:presLayoutVars>
          <dgm:bulletEnabled val="1"/>
        </dgm:presLayoutVars>
      </dgm:prSet>
      <dgm:spPr/>
    </dgm:pt>
  </dgm:ptLst>
  <dgm:cxnLst>
    <dgm:cxn modelId="{F6A43307-6008-4C11-8254-58EA441A8BEF}" type="presOf" srcId="{1836BAAE-A8DF-489D-A0AE-201FE7927749}" destId="{9E131947-4FDD-4B29-9BDE-B1797C67B721}" srcOrd="1" destOrd="0" presId="urn:microsoft.com/office/officeart/2005/8/layout/process1"/>
    <dgm:cxn modelId="{CCEA7F0A-78F0-4F6E-9C99-BCAEB6805C61}" type="presOf" srcId="{E5D856EC-7C23-4F8F-94AA-56ACAFA52B27}" destId="{3DE2F2B7-3225-4182-A00C-8AC4B1F89F96}" srcOrd="1" destOrd="0" presId="urn:microsoft.com/office/officeart/2005/8/layout/process1"/>
    <dgm:cxn modelId="{FCB51418-82FD-4734-9A45-FD40CAC4EFA9}" srcId="{6B952220-5DA8-4878-9267-CDD500CB8B12}" destId="{8ED823A0-14FE-45C7-A77C-62A8913E0214}" srcOrd="0" destOrd="0" parTransId="{DB049E78-FEA2-4B62-A783-A3AFDEA58B0E}" sibTransId="{1836BAAE-A8DF-489D-A0AE-201FE7927749}"/>
    <dgm:cxn modelId="{5D320021-FB7C-40CA-B5D8-F7449A336CA0}" type="presOf" srcId="{1836BAAE-A8DF-489D-A0AE-201FE7927749}" destId="{D2557CAD-1EF0-4AA3-A4A8-047EDEFB1E11}" srcOrd="0" destOrd="0" presId="urn:microsoft.com/office/officeart/2005/8/layout/process1"/>
    <dgm:cxn modelId="{0992D25D-A509-4CB6-9C6B-D07D045D9056}" type="presOf" srcId="{8ED823A0-14FE-45C7-A77C-62A8913E0214}" destId="{F6615715-12F1-44C7-B0C8-3C5D505F7485}" srcOrd="0" destOrd="0" presId="urn:microsoft.com/office/officeart/2005/8/layout/process1"/>
    <dgm:cxn modelId="{BFD8BF76-536C-41A3-8A3C-52F15856A88E}" type="presOf" srcId="{1917EDED-83C8-49D7-9228-4B51D797760F}" destId="{7BB9E242-3957-4DF7-B30B-C219D6EECA5C}" srcOrd="0" destOrd="0" presId="urn:microsoft.com/office/officeart/2005/8/layout/process1"/>
    <dgm:cxn modelId="{7785728F-9AE0-48D8-95A0-E21AB4A716D0}" srcId="{6B952220-5DA8-4878-9267-CDD500CB8B12}" destId="{1917EDED-83C8-49D7-9228-4B51D797760F}" srcOrd="1" destOrd="0" parTransId="{77FE2D77-4511-458C-B194-1E1317A3B59F}" sibTransId="{E5D856EC-7C23-4F8F-94AA-56ACAFA52B27}"/>
    <dgm:cxn modelId="{48633DA0-CA99-4D00-81CF-DBD70A6550E6}" type="presOf" srcId="{E5D856EC-7C23-4F8F-94AA-56ACAFA52B27}" destId="{9B643CE4-3909-4B42-9F47-A00E04272D3B}" srcOrd="0" destOrd="0" presId="urn:microsoft.com/office/officeart/2005/8/layout/process1"/>
    <dgm:cxn modelId="{C2EB51E0-CCF9-4BF1-A495-C1E4B18C07F3}" type="presOf" srcId="{6B952220-5DA8-4878-9267-CDD500CB8B12}" destId="{6F6EB8D4-CE49-4DB9-8F57-D6C84797E513}" srcOrd="0" destOrd="0" presId="urn:microsoft.com/office/officeart/2005/8/layout/process1"/>
    <dgm:cxn modelId="{298A73E1-26DC-478D-AB67-12EE3BAA0526}" type="presOf" srcId="{7D510D6D-EF19-435E-9D1F-7A09A2C6043A}" destId="{909B8FEC-BDF9-437E-8042-09EDE8880FB0}" srcOrd="0" destOrd="0" presId="urn:microsoft.com/office/officeart/2005/8/layout/process1"/>
    <dgm:cxn modelId="{EA8A7FF6-C8F8-4475-9C29-4FCB44B5C176}" srcId="{6B952220-5DA8-4878-9267-CDD500CB8B12}" destId="{7D510D6D-EF19-435E-9D1F-7A09A2C6043A}" srcOrd="2" destOrd="0" parTransId="{E06CDB02-EDB1-435E-9190-5FC98EE7FC70}" sibTransId="{AB3386E7-AB11-4FAD-B939-9BB019720539}"/>
    <dgm:cxn modelId="{6FAE0756-CCE3-4734-ACD7-962D1EA9B4B0}" type="presParOf" srcId="{6F6EB8D4-CE49-4DB9-8F57-D6C84797E513}" destId="{F6615715-12F1-44C7-B0C8-3C5D505F7485}" srcOrd="0" destOrd="0" presId="urn:microsoft.com/office/officeart/2005/8/layout/process1"/>
    <dgm:cxn modelId="{9913F5F9-175E-4C07-85D9-D8C9185D630D}" type="presParOf" srcId="{6F6EB8D4-CE49-4DB9-8F57-D6C84797E513}" destId="{D2557CAD-1EF0-4AA3-A4A8-047EDEFB1E11}" srcOrd="1" destOrd="0" presId="urn:microsoft.com/office/officeart/2005/8/layout/process1"/>
    <dgm:cxn modelId="{F38C3F0C-081C-46BF-B9AC-D33A4448D2EB}" type="presParOf" srcId="{D2557CAD-1EF0-4AA3-A4A8-047EDEFB1E11}" destId="{9E131947-4FDD-4B29-9BDE-B1797C67B721}" srcOrd="0" destOrd="0" presId="urn:microsoft.com/office/officeart/2005/8/layout/process1"/>
    <dgm:cxn modelId="{435CF0D4-73D7-46A4-8FF5-9936090F9413}" type="presParOf" srcId="{6F6EB8D4-CE49-4DB9-8F57-D6C84797E513}" destId="{7BB9E242-3957-4DF7-B30B-C219D6EECA5C}" srcOrd="2" destOrd="0" presId="urn:microsoft.com/office/officeart/2005/8/layout/process1"/>
    <dgm:cxn modelId="{7812A09F-0928-44CD-B656-DE13A25546D8}" type="presParOf" srcId="{6F6EB8D4-CE49-4DB9-8F57-D6C84797E513}" destId="{9B643CE4-3909-4B42-9F47-A00E04272D3B}" srcOrd="3" destOrd="0" presId="urn:microsoft.com/office/officeart/2005/8/layout/process1"/>
    <dgm:cxn modelId="{8D56FABE-CCF4-4E51-BE6F-CD4F27A9FA6D}" type="presParOf" srcId="{9B643CE4-3909-4B42-9F47-A00E04272D3B}" destId="{3DE2F2B7-3225-4182-A00C-8AC4B1F89F96}" srcOrd="0" destOrd="0" presId="urn:microsoft.com/office/officeart/2005/8/layout/process1"/>
    <dgm:cxn modelId="{82264D74-7C58-4923-8456-4767F7890E21}" type="presParOf" srcId="{6F6EB8D4-CE49-4DB9-8F57-D6C84797E513}" destId="{909B8FEC-BDF9-437E-8042-09EDE8880FB0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615715-12F1-44C7-B0C8-3C5D505F7485}">
      <dsp:nvSpPr>
        <dsp:cNvPr id="0" name=""/>
        <dsp:cNvSpPr/>
      </dsp:nvSpPr>
      <dsp:spPr>
        <a:xfrm>
          <a:off x="10045" y="2419287"/>
          <a:ext cx="3002607" cy="1801564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300" kern="1200">
              <a:solidFill>
                <a:schemeClr val="tx1"/>
              </a:solidFill>
            </a:rPr>
            <a:t>Rammekonferanse</a:t>
          </a:r>
        </a:p>
      </dsp:txBody>
      <dsp:txXfrm>
        <a:off x="62811" y="2472053"/>
        <a:ext cx="2897075" cy="1696032"/>
      </dsp:txXfrm>
    </dsp:sp>
    <dsp:sp modelId="{D2557CAD-1EF0-4AA3-A4A8-047EDEFB1E11}">
      <dsp:nvSpPr>
        <dsp:cNvPr id="0" name=""/>
        <dsp:cNvSpPr/>
      </dsp:nvSpPr>
      <dsp:spPr>
        <a:xfrm>
          <a:off x="3312913" y="2947746"/>
          <a:ext cx="636552" cy="7446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800" kern="1200">
            <a:solidFill>
              <a:schemeClr val="tx1"/>
            </a:solidFill>
          </a:endParaRPr>
        </a:p>
      </dsp:txBody>
      <dsp:txXfrm>
        <a:off x="3312913" y="3096675"/>
        <a:ext cx="445586" cy="446788"/>
      </dsp:txXfrm>
    </dsp:sp>
    <dsp:sp modelId="{7BB9E242-3957-4DF7-B30B-C219D6EECA5C}">
      <dsp:nvSpPr>
        <dsp:cNvPr id="0" name=""/>
        <dsp:cNvSpPr/>
      </dsp:nvSpPr>
      <dsp:spPr>
        <a:xfrm>
          <a:off x="4213695" y="2419287"/>
          <a:ext cx="3002607" cy="1801564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300" kern="1200">
              <a:solidFill>
                <a:schemeClr val="tx1"/>
              </a:solidFill>
            </a:rPr>
            <a:t>Kommunedirektør oppsummerer i sak</a:t>
          </a:r>
        </a:p>
      </dsp:txBody>
      <dsp:txXfrm>
        <a:off x="4266461" y="2472053"/>
        <a:ext cx="2897075" cy="1696032"/>
      </dsp:txXfrm>
    </dsp:sp>
    <dsp:sp modelId="{9B643CE4-3909-4B42-9F47-A00E04272D3B}">
      <dsp:nvSpPr>
        <dsp:cNvPr id="0" name=""/>
        <dsp:cNvSpPr/>
      </dsp:nvSpPr>
      <dsp:spPr>
        <a:xfrm>
          <a:off x="7516563" y="2947746"/>
          <a:ext cx="636552" cy="7446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280340"/>
            <a:satOff val="-6007"/>
            <a:lumOff val="3081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800" kern="1200">
            <a:solidFill>
              <a:schemeClr val="tx1"/>
            </a:solidFill>
          </a:endParaRPr>
        </a:p>
      </dsp:txBody>
      <dsp:txXfrm>
        <a:off x="7516563" y="3096675"/>
        <a:ext cx="445586" cy="446788"/>
      </dsp:txXfrm>
    </dsp:sp>
    <dsp:sp modelId="{909B8FEC-BDF9-437E-8042-09EDE8880FB0}">
      <dsp:nvSpPr>
        <dsp:cNvPr id="0" name=""/>
        <dsp:cNvSpPr/>
      </dsp:nvSpPr>
      <dsp:spPr>
        <a:xfrm>
          <a:off x="8417345" y="2419287"/>
          <a:ext cx="3002607" cy="1801564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300" kern="1200">
              <a:solidFill>
                <a:schemeClr val="tx1"/>
              </a:solidFill>
            </a:rPr>
            <a:t>Kommunestyret fatter retningsgivende vedtak om budsjett 2026</a:t>
          </a:r>
        </a:p>
      </dsp:txBody>
      <dsp:txXfrm>
        <a:off x="8470111" y="2472053"/>
        <a:ext cx="2897075" cy="16960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615715-12F1-44C7-B0C8-3C5D505F7485}">
      <dsp:nvSpPr>
        <dsp:cNvPr id="0" name=""/>
        <dsp:cNvSpPr/>
      </dsp:nvSpPr>
      <dsp:spPr>
        <a:xfrm>
          <a:off x="10045" y="2419287"/>
          <a:ext cx="3002607" cy="1801564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300" kern="1200">
              <a:solidFill>
                <a:schemeClr val="tx1"/>
              </a:solidFill>
            </a:rPr>
            <a:t>Rammekonferanse</a:t>
          </a:r>
        </a:p>
      </dsp:txBody>
      <dsp:txXfrm>
        <a:off x="62811" y="2472053"/>
        <a:ext cx="2897075" cy="1696032"/>
      </dsp:txXfrm>
    </dsp:sp>
    <dsp:sp modelId="{D2557CAD-1EF0-4AA3-A4A8-047EDEFB1E11}">
      <dsp:nvSpPr>
        <dsp:cNvPr id="0" name=""/>
        <dsp:cNvSpPr/>
      </dsp:nvSpPr>
      <dsp:spPr>
        <a:xfrm>
          <a:off x="3312913" y="2947746"/>
          <a:ext cx="636552" cy="7446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800" kern="1200">
            <a:solidFill>
              <a:schemeClr val="tx1"/>
            </a:solidFill>
          </a:endParaRPr>
        </a:p>
      </dsp:txBody>
      <dsp:txXfrm>
        <a:off x="3312913" y="3096675"/>
        <a:ext cx="445586" cy="446788"/>
      </dsp:txXfrm>
    </dsp:sp>
    <dsp:sp modelId="{7BB9E242-3957-4DF7-B30B-C219D6EECA5C}">
      <dsp:nvSpPr>
        <dsp:cNvPr id="0" name=""/>
        <dsp:cNvSpPr/>
      </dsp:nvSpPr>
      <dsp:spPr>
        <a:xfrm>
          <a:off x="4213695" y="2419287"/>
          <a:ext cx="3002607" cy="1801564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300" kern="1200">
              <a:solidFill>
                <a:schemeClr val="tx1"/>
              </a:solidFill>
            </a:rPr>
            <a:t>Kommunedirektør oppsummerer i sak</a:t>
          </a:r>
        </a:p>
      </dsp:txBody>
      <dsp:txXfrm>
        <a:off x="4266461" y="2472053"/>
        <a:ext cx="2897075" cy="1696032"/>
      </dsp:txXfrm>
    </dsp:sp>
    <dsp:sp modelId="{9B643CE4-3909-4B42-9F47-A00E04272D3B}">
      <dsp:nvSpPr>
        <dsp:cNvPr id="0" name=""/>
        <dsp:cNvSpPr/>
      </dsp:nvSpPr>
      <dsp:spPr>
        <a:xfrm>
          <a:off x="7516563" y="2947746"/>
          <a:ext cx="636552" cy="7446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280340"/>
            <a:satOff val="-6007"/>
            <a:lumOff val="3081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800" kern="1200">
            <a:solidFill>
              <a:schemeClr val="tx1"/>
            </a:solidFill>
          </a:endParaRPr>
        </a:p>
      </dsp:txBody>
      <dsp:txXfrm>
        <a:off x="7516563" y="3096675"/>
        <a:ext cx="445586" cy="446788"/>
      </dsp:txXfrm>
    </dsp:sp>
    <dsp:sp modelId="{909B8FEC-BDF9-437E-8042-09EDE8880FB0}">
      <dsp:nvSpPr>
        <dsp:cNvPr id="0" name=""/>
        <dsp:cNvSpPr/>
      </dsp:nvSpPr>
      <dsp:spPr>
        <a:xfrm>
          <a:off x="8417345" y="2419287"/>
          <a:ext cx="3002607" cy="1801564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300" kern="1200">
              <a:solidFill>
                <a:schemeClr val="tx1"/>
              </a:solidFill>
            </a:rPr>
            <a:t>Kommunestyret fatter retningsgivende vedtak om budsjett 2026</a:t>
          </a:r>
        </a:p>
      </dsp:txBody>
      <dsp:txXfrm>
        <a:off x="8470111" y="2472053"/>
        <a:ext cx="2897075" cy="16960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28BF9F-CE4E-4EE7-805C-DFAB349DE3C8}" type="datetimeFigureOut">
              <a:t>5/19/2025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1587D5-D88B-44B1-ADE9-17A049F5D8F1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55919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A6E773-8667-4385-A4FC-98298351E3E5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2394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52C197-D10B-44CD-BC65-2C6AE74AA4BA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04139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220242-419D-4561-AEF5-E516803E9941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9993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latin typeface="Calibri"/>
                <a:ea typeface="Calibri"/>
                <a:cs typeface="Calibri"/>
              </a:rPr>
              <a:t>Gå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gjennom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diskusjonnen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fra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samlingen</a:t>
            </a:r>
            <a:r>
              <a:rPr lang="en-US">
                <a:latin typeface="Calibri"/>
                <a:ea typeface="Calibri"/>
                <a:cs typeface="Calibri"/>
              </a:rPr>
              <a:t>:</a:t>
            </a:r>
          </a:p>
          <a:p>
            <a:r>
              <a:rPr lang="en-US">
                <a:latin typeface="Calibri"/>
                <a:ea typeface="Calibri"/>
                <a:cs typeface="Calibri"/>
              </a:rPr>
              <a:t>Noe </a:t>
            </a:r>
            <a:r>
              <a:rPr lang="en-US" err="1">
                <a:latin typeface="Calibri"/>
                <a:ea typeface="Calibri"/>
                <a:cs typeface="Calibri"/>
              </a:rPr>
              <a:t>som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skal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bringes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tilbake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til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kommunestyret</a:t>
            </a:r>
            <a:r>
              <a:rPr lang="en-US">
                <a:latin typeface="Calibri"/>
                <a:ea typeface="Calibri"/>
                <a:cs typeface="Calibri"/>
              </a:rPr>
              <a:t>, </a:t>
            </a:r>
            <a:r>
              <a:rPr lang="en-US" err="1">
                <a:latin typeface="Calibri"/>
                <a:ea typeface="Calibri"/>
                <a:cs typeface="Calibri"/>
              </a:rPr>
              <a:t>andre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organer</a:t>
            </a:r>
            <a:r>
              <a:rPr lang="en-US">
                <a:latin typeface="Calibri"/>
                <a:ea typeface="Calibri"/>
                <a:cs typeface="Calibri"/>
              </a:rPr>
              <a:t>? Husk </a:t>
            </a:r>
            <a:r>
              <a:rPr lang="en-US" err="1">
                <a:latin typeface="Calibri"/>
                <a:ea typeface="Calibri"/>
                <a:cs typeface="Calibri"/>
              </a:rPr>
              <a:t>på</a:t>
            </a:r>
            <a:r>
              <a:rPr lang="en-US">
                <a:latin typeface="Calibri"/>
                <a:ea typeface="Calibri"/>
                <a:cs typeface="Calibri"/>
              </a:rPr>
              <a:t> at man </a:t>
            </a:r>
            <a:r>
              <a:rPr lang="en-US" err="1">
                <a:latin typeface="Calibri"/>
                <a:ea typeface="Calibri"/>
                <a:cs typeface="Calibri"/>
              </a:rPr>
              <a:t>ikke</a:t>
            </a:r>
            <a:r>
              <a:rPr lang="en-US">
                <a:latin typeface="Calibri"/>
                <a:ea typeface="Calibri"/>
                <a:cs typeface="Calibri"/>
              </a:rPr>
              <a:t> er </a:t>
            </a:r>
            <a:r>
              <a:rPr lang="en-US" err="1">
                <a:latin typeface="Calibri"/>
                <a:ea typeface="Calibri"/>
                <a:cs typeface="Calibri"/>
              </a:rPr>
              <a:t>beslutningsmyndig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som</a:t>
            </a:r>
            <a:r>
              <a:rPr lang="en-US">
                <a:latin typeface="Calibri"/>
                <a:ea typeface="Calibri"/>
                <a:cs typeface="Calibri"/>
              </a:rPr>
              <a:t> folkevalgt.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52C197-D10B-44CD-BC65-2C6AE74AA4BA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6559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latin typeface="Calibri"/>
                <a:ea typeface="Calibri"/>
                <a:cs typeface="Calibri"/>
              </a:rPr>
              <a:t>Instruksjon</a:t>
            </a:r>
            <a:r>
              <a:rPr lang="en-US">
                <a:latin typeface="Calibri"/>
                <a:ea typeface="Calibri"/>
                <a:cs typeface="Calibri"/>
              </a:rPr>
              <a:t>:</a:t>
            </a:r>
          </a:p>
          <a:p>
            <a:r>
              <a:rPr lang="en-US" err="1">
                <a:latin typeface="Calibri"/>
                <a:ea typeface="Calibri"/>
                <a:cs typeface="Calibri"/>
              </a:rPr>
              <a:t>Gå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gjennom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drøftingene</a:t>
            </a:r>
            <a:r>
              <a:rPr lang="en-US">
                <a:latin typeface="Calibri"/>
                <a:ea typeface="Calibri"/>
                <a:cs typeface="Calibri"/>
              </a:rPr>
              <a:t> I </a:t>
            </a:r>
            <a:r>
              <a:rPr lang="en-US" err="1">
                <a:latin typeface="Calibri"/>
                <a:ea typeface="Calibri"/>
                <a:cs typeface="Calibri"/>
              </a:rPr>
              <a:t>arbeidsboken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</a:p>
          <a:p>
            <a:endParaRPr lang="en-US">
              <a:latin typeface="Calibri"/>
              <a:ea typeface="Calibri"/>
              <a:cs typeface="Calibri"/>
            </a:endParaRPr>
          </a:p>
          <a:p>
            <a:r>
              <a:rPr lang="en-US" err="1">
                <a:latin typeface="Calibri"/>
                <a:ea typeface="Calibri"/>
                <a:cs typeface="Calibri"/>
              </a:rPr>
              <a:t>Administrasjon</a:t>
            </a:r>
            <a:r>
              <a:rPr lang="en-US">
                <a:latin typeface="Calibri"/>
                <a:ea typeface="Calibri"/>
                <a:cs typeface="Calibri"/>
              </a:rPr>
              <a:t> er beslutningsmyndige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52C197-D10B-44CD-BC65-2C6AE74AA4BA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16017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C687F6-9D3B-10D5-6EC5-F0140BD220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1CAB59BB-A28B-3777-3608-FF24C11352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AF5FAC44-BF04-E0D3-B6A9-BF6852EB3B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D21319C7-0C02-DA10-1551-B144C19435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220242-419D-4561-AEF5-E516803E9941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12082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spcBef>
                <a:spcPct val="20000"/>
              </a:spcBef>
              <a:buFont typeface="Arial"/>
              <a:buChar char="•"/>
            </a:pPr>
            <a:r>
              <a:rPr lang="nb-NO"/>
              <a:t>På samlingen 20. Juni skal vi dele erfaringer med gjennomføring av rammekonferanse/møte med dette temaet </a:t>
            </a:r>
          </a:p>
          <a:p>
            <a:pPr marL="285750" indent="-285750">
              <a:spcBef>
                <a:spcPct val="20000"/>
              </a:spcBef>
              <a:buFont typeface="Arial"/>
              <a:buChar char="•"/>
            </a:pPr>
            <a:r>
              <a:rPr lang="nb-NO"/>
              <a:t>Administrasjonen skal tenke igjennom: Melde inn problemstillinger/analyseområder man har behov for å gå inn i på KOSTRA-samlingen (sjekke ordlyd med Chriss) - prosjektledersamling - inn i ark</a:t>
            </a:r>
            <a:endParaRPr lang="en-US"/>
          </a:p>
          <a:p>
            <a:pPr marL="285750" indent="-285750">
              <a:spcBef>
                <a:spcPct val="20000"/>
              </a:spcBef>
              <a:buFont typeface="Arial"/>
              <a:buChar char="•"/>
            </a:pPr>
            <a:endParaRPr lang="nb-NO"/>
          </a:p>
          <a:p>
            <a:pPr marL="285750" indent="-285750">
              <a:spcBef>
                <a:spcPct val="20000"/>
              </a:spcBef>
              <a:buFont typeface="Arial"/>
              <a:buChar char="•"/>
            </a:pPr>
            <a:endParaRPr lang="nb-NO"/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1587D5-D88B-44B1-ADE9-17A049F5D8F1}" type="slidenum">
              <a:rPr lang="nb-NO"/>
              <a:t>30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2187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542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980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333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244600"/>
            <a:ext cx="12192000" cy="3378200"/>
          </a:xfrm>
          <a:prstGeom prst="rect">
            <a:avLst/>
          </a:prstGeom>
          <a:solidFill>
            <a:srgbClr val="001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10" name="Rektangel 9"/>
          <p:cNvSpPr/>
          <p:nvPr userDrawn="1"/>
        </p:nvSpPr>
        <p:spPr>
          <a:xfrm>
            <a:off x="10244667" y="5911850"/>
            <a:ext cx="1701800" cy="819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11" name="Title 19"/>
          <p:cNvSpPr>
            <a:spLocks noGrp="1"/>
          </p:cNvSpPr>
          <p:nvPr>
            <p:ph type="ctrTitle"/>
          </p:nvPr>
        </p:nvSpPr>
        <p:spPr>
          <a:xfrm>
            <a:off x="664227" y="2196036"/>
            <a:ext cx="9915291" cy="466880"/>
          </a:xfrm>
        </p:spPr>
        <p:txBody>
          <a:bodyPr>
            <a:noAutofit/>
          </a:bodyPr>
          <a:lstStyle>
            <a:lvl1pPr algn="l">
              <a:defRPr sz="3000">
                <a:solidFill>
                  <a:srgbClr val="FFFFFF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2" name="Subtitle 20"/>
          <p:cNvSpPr>
            <a:spLocks noGrp="1"/>
          </p:cNvSpPr>
          <p:nvPr>
            <p:ph type="subTitle" idx="1"/>
          </p:nvPr>
        </p:nvSpPr>
        <p:spPr>
          <a:xfrm>
            <a:off x="664227" y="2822895"/>
            <a:ext cx="8534400" cy="51619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rgbClr val="FFFFFF"/>
                </a:solidFill>
              </a:defRPr>
            </a:lvl1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13" name="Bilde 12" descr="ks_hoved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38" y="463550"/>
            <a:ext cx="953397" cy="476250"/>
          </a:xfrm>
          <a:prstGeom prst="rect">
            <a:avLst/>
          </a:prstGeom>
        </p:spPr>
      </p:pic>
      <p:pic>
        <p:nvPicPr>
          <p:cNvPr id="14" name="Bilde 13" descr="KS taglin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8" y="6159500"/>
            <a:ext cx="3137662" cy="28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128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ittel 1"/>
          <p:cNvSpPr>
            <a:spLocks noGrp="1"/>
          </p:cNvSpPr>
          <p:nvPr>
            <p:ph type="title"/>
          </p:nvPr>
        </p:nvSpPr>
        <p:spPr>
          <a:xfrm>
            <a:off x="609600" y="732380"/>
            <a:ext cx="10972800" cy="113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1046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09600" y="617378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40C3D-7D2E-B046-9707-68B92A5A8B5C}" type="datetimeFigureOut">
              <a:t>5/19/2025</a:t>
            </a:fld>
            <a:endParaRPr lang="nb-NO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165600" y="6173788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737601" y="6173788"/>
            <a:ext cx="15590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1872E-8BFC-214A-B7E1-4CF644173512}" type="slidenum">
              <a:t>‹#›</a:t>
            </a:fld>
            <a:endParaRPr lang="nb-NO"/>
          </a:p>
        </p:txBody>
      </p:sp>
      <p:sp>
        <p:nvSpPr>
          <p:cNvPr id="14" name="Plassholder for innhold 13"/>
          <p:cNvSpPr>
            <a:spLocks noGrp="1"/>
          </p:cNvSpPr>
          <p:nvPr>
            <p:ph sz="quarter" idx="10"/>
          </p:nvPr>
        </p:nvSpPr>
        <p:spPr>
          <a:xfrm>
            <a:off x="609601" y="1959429"/>
            <a:ext cx="10972800" cy="361149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927018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731276"/>
            <a:ext cx="10972800" cy="114300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967113"/>
            <a:ext cx="5384800" cy="368833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967113"/>
            <a:ext cx="5384800" cy="368833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t>5/19/2025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079632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731276"/>
            <a:ext cx="10972800" cy="114300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t>5/19/2025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03143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t>5/19/2025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824904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t>5/19/2025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697248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t>5/19/2025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720884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t>5/19/2025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7872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1273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t>5/19/2025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555885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244600"/>
            <a:ext cx="12192000" cy="5613400"/>
          </a:xfrm>
          <a:prstGeom prst="rect">
            <a:avLst/>
          </a:prstGeom>
          <a:solidFill>
            <a:srgbClr val="001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664227" y="2196036"/>
            <a:ext cx="7493466" cy="1066928"/>
          </a:xfrm>
        </p:spPr>
        <p:txBody>
          <a:bodyPr lIns="0" tIns="0" rIns="0" bIns="0" anchor="t">
            <a:noAutofit/>
          </a:bodyPr>
          <a:lstStyle>
            <a:lvl1pPr marL="0" indent="0" algn="l">
              <a:defRPr sz="30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6" name="Bilde 5" descr="ks_hoved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38" y="463550"/>
            <a:ext cx="953397" cy="476250"/>
          </a:xfrm>
          <a:prstGeom prst="rect">
            <a:avLst/>
          </a:prstGeom>
        </p:spPr>
      </p:pic>
      <p:pic>
        <p:nvPicPr>
          <p:cNvPr id="9" name="Bilde 8" descr="kommunelenka.png"/>
          <p:cNvPicPr>
            <a:picLocks noChangeAspect="1"/>
          </p:cNvPicPr>
          <p:nvPr userDrawn="1"/>
        </p:nvPicPr>
        <p:blipFill>
          <a:blip r:embed="rId3" cstate="print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693" y="1450325"/>
            <a:ext cx="5117920" cy="507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2980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pit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244600"/>
            <a:ext cx="12192000" cy="5613400"/>
          </a:xfrm>
          <a:prstGeom prst="rect">
            <a:avLst/>
          </a:prstGeom>
          <a:solidFill>
            <a:srgbClr val="008C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664227" y="2196036"/>
            <a:ext cx="7151487" cy="1230558"/>
          </a:xfrm>
        </p:spPr>
        <p:txBody>
          <a:bodyPr lIns="0" tIns="0" rIns="0" bIns="0" anchor="t">
            <a:noAutofit/>
          </a:bodyPr>
          <a:lstStyle>
            <a:lvl1pPr marL="0" indent="0" algn="l">
              <a:defRPr sz="30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6" name="Bilde 5" descr="ks_hoved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38" y="463550"/>
            <a:ext cx="953397" cy="476250"/>
          </a:xfrm>
          <a:prstGeom prst="rect">
            <a:avLst/>
          </a:prstGeom>
        </p:spPr>
      </p:pic>
      <p:pic>
        <p:nvPicPr>
          <p:cNvPr id="9" name="Bilde 8" descr="kommunelenka.png"/>
          <p:cNvPicPr>
            <a:picLocks noChangeAspect="1"/>
          </p:cNvPicPr>
          <p:nvPr userDrawn="1"/>
        </p:nvPicPr>
        <p:blipFill>
          <a:blip r:embed="rId3" cstate="print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693" y="1450325"/>
            <a:ext cx="5117920" cy="507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1126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pit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244600"/>
            <a:ext cx="12192000" cy="5613400"/>
          </a:xfrm>
          <a:prstGeom prst="rect">
            <a:avLst/>
          </a:prstGeom>
          <a:solidFill>
            <a:srgbClr val="BCCF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664227" y="2196036"/>
            <a:ext cx="6756851" cy="1134305"/>
          </a:xfrm>
        </p:spPr>
        <p:txBody>
          <a:bodyPr lIns="0" tIns="0" rIns="0" bIns="0" anchor="t">
            <a:noAutofit/>
          </a:bodyPr>
          <a:lstStyle>
            <a:lvl1pPr marL="0" indent="0" algn="l">
              <a:defRPr sz="3000">
                <a:solidFill>
                  <a:srgbClr val="001A58"/>
                </a:solidFill>
                <a:latin typeface="Calibri"/>
                <a:cs typeface="Calibri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6" name="Bilde 5" descr="ks_hoved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38" y="463550"/>
            <a:ext cx="953397" cy="476250"/>
          </a:xfrm>
          <a:prstGeom prst="rect">
            <a:avLst/>
          </a:prstGeom>
        </p:spPr>
      </p:pic>
      <p:pic>
        <p:nvPicPr>
          <p:cNvPr id="9" name="Bilde 8" descr="kommunelenka.png"/>
          <p:cNvPicPr>
            <a:picLocks noChangeAspect="1"/>
          </p:cNvPicPr>
          <p:nvPr userDrawn="1"/>
        </p:nvPicPr>
        <p:blipFill>
          <a:blip r:embed="rId3" cstate="print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693" y="1450325"/>
            <a:ext cx="5117920" cy="507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9292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llustration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27052" y="188918"/>
            <a:ext cx="11137900" cy="28733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900"/>
            </a:lvl1pPr>
          </a:lstStyle>
          <a:p>
            <a:pPr lvl="0"/>
            <a:r>
              <a:rPr lang="en-US"/>
              <a:t>Header</a:t>
            </a:r>
            <a:endParaRPr lang="nb-NO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27052" y="475200"/>
            <a:ext cx="11137900" cy="865188"/>
          </a:xfrm>
        </p:spPr>
        <p:txBody>
          <a:bodyPr wrap="square" anchor="t" anchorCtr="0">
            <a:normAutofit/>
          </a:bodyPr>
          <a:lstStyle>
            <a:lvl1pPr algn="l">
              <a:lnSpc>
                <a:spcPct val="100000"/>
              </a:lnSpc>
              <a:defRPr sz="3800" b="1" i="1" cap="none" baseline="0">
                <a:solidFill>
                  <a:srgbClr val="080808"/>
                </a:solidFill>
                <a:latin typeface="Georgia" pitchFamily="18" charset="0"/>
              </a:defRPr>
            </a:lvl1pPr>
          </a:lstStyle>
          <a:p>
            <a:r>
              <a:rPr lang="en-US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35485034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OsloMet – storbyuniversitetet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A26A0-F508-4C29-94A6-7E707A5A5082}" type="datetime1">
              <a:rPr lang="nb-NO" smtClean="0"/>
              <a:t>19.05.2025</a:t>
            </a:fld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301679" y="2780680"/>
            <a:ext cx="5188127" cy="296691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301679" y="2456019"/>
            <a:ext cx="5188127" cy="324661"/>
          </a:xfrm>
        </p:spPr>
        <p:txBody>
          <a:bodyPr anchor="b">
            <a:normAutofit/>
          </a:bodyPr>
          <a:lstStyle>
            <a:lvl1pPr marL="0" indent="0">
              <a:spcAft>
                <a:spcPts val="0"/>
              </a:spcAft>
              <a:buNone/>
              <a:defRPr sz="2109" b="1"/>
            </a:lvl1pPr>
            <a:lvl2pPr marL="456982" indent="0">
              <a:buNone/>
              <a:defRPr sz="1999" b="1"/>
            </a:lvl2pPr>
            <a:lvl3pPr marL="913965" indent="0">
              <a:buNone/>
              <a:defRPr sz="1799" b="1"/>
            </a:lvl3pPr>
            <a:lvl4pPr marL="1370947" indent="0">
              <a:buNone/>
              <a:defRPr sz="1599" b="1"/>
            </a:lvl4pPr>
            <a:lvl5pPr marL="1827929" indent="0">
              <a:buNone/>
              <a:defRPr sz="1599" b="1"/>
            </a:lvl5pPr>
            <a:lvl6pPr marL="2284911" indent="0">
              <a:buNone/>
              <a:defRPr sz="1599" b="1"/>
            </a:lvl6pPr>
            <a:lvl7pPr marL="2741893" indent="0">
              <a:buNone/>
              <a:defRPr sz="1599" b="1"/>
            </a:lvl7pPr>
            <a:lvl8pPr marL="3198876" indent="0">
              <a:buNone/>
              <a:defRPr sz="1599" b="1"/>
            </a:lvl8pPr>
            <a:lvl9pPr marL="3655858" indent="0">
              <a:buNone/>
              <a:defRPr sz="1599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83315" y="2780680"/>
            <a:ext cx="5188127" cy="296691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83315" y="2456019"/>
            <a:ext cx="5188127" cy="324661"/>
          </a:xfrm>
        </p:spPr>
        <p:txBody>
          <a:bodyPr anchor="b">
            <a:normAutofit/>
          </a:bodyPr>
          <a:lstStyle>
            <a:lvl1pPr marL="0" indent="0">
              <a:spcAft>
                <a:spcPts val="0"/>
              </a:spcAft>
              <a:buNone/>
              <a:defRPr sz="2109" b="1"/>
            </a:lvl1pPr>
            <a:lvl2pPr marL="456982" indent="0">
              <a:buNone/>
              <a:defRPr sz="1999" b="1"/>
            </a:lvl2pPr>
            <a:lvl3pPr marL="913965" indent="0">
              <a:buNone/>
              <a:defRPr sz="1799" b="1"/>
            </a:lvl3pPr>
            <a:lvl4pPr marL="1370947" indent="0">
              <a:buNone/>
              <a:defRPr sz="1599" b="1"/>
            </a:lvl4pPr>
            <a:lvl5pPr marL="1827929" indent="0">
              <a:buNone/>
              <a:defRPr sz="1599" b="1"/>
            </a:lvl5pPr>
            <a:lvl6pPr marL="2284911" indent="0">
              <a:buNone/>
              <a:defRPr sz="1599" b="1"/>
            </a:lvl6pPr>
            <a:lvl7pPr marL="2741893" indent="0">
              <a:buNone/>
              <a:defRPr sz="1599" b="1"/>
            </a:lvl7pPr>
            <a:lvl8pPr marL="3198876" indent="0">
              <a:buNone/>
              <a:defRPr sz="1599" b="1"/>
            </a:lvl8pPr>
            <a:lvl9pPr marL="3655858" indent="0">
              <a:buNone/>
              <a:defRPr sz="1599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2DA985E1-7DD2-458A-A77D-21904FB81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0569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005640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244600"/>
            <a:ext cx="12192000" cy="3378200"/>
          </a:xfrm>
          <a:prstGeom prst="rect">
            <a:avLst/>
          </a:prstGeom>
          <a:solidFill>
            <a:srgbClr val="001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10" name="Rektangel 9"/>
          <p:cNvSpPr/>
          <p:nvPr userDrawn="1"/>
        </p:nvSpPr>
        <p:spPr>
          <a:xfrm>
            <a:off x="10244667" y="5911850"/>
            <a:ext cx="1701800" cy="819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11" name="Title 19"/>
          <p:cNvSpPr>
            <a:spLocks noGrp="1"/>
          </p:cNvSpPr>
          <p:nvPr>
            <p:ph type="ctrTitle"/>
          </p:nvPr>
        </p:nvSpPr>
        <p:spPr>
          <a:xfrm>
            <a:off x="664227" y="2196036"/>
            <a:ext cx="9915291" cy="466880"/>
          </a:xfrm>
        </p:spPr>
        <p:txBody>
          <a:bodyPr>
            <a:noAutofit/>
          </a:bodyPr>
          <a:lstStyle>
            <a:lvl1pPr algn="l">
              <a:defRPr sz="3800">
                <a:solidFill>
                  <a:srgbClr val="FFFFFF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2" name="Subtitle 20"/>
          <p:cNvSpPr>
            <a:spLocks noGrp="1"/>
          </p:cNvSpPr>
          <p:nvPr>
            <p:ph type="subTitle" idx="1"/>
          </p:nvPr>
        </p:nvSpPr>
        <p:spPr>
          <a:xfrm>
            <a:off x="664227" y="2822895"/>
            <a:ext cx="8534400" cy="51619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>
                <a:solidFill>
                  <a:srgbClr val="FFFFFF"/>
                </a:solidFill>
              </a:defRPr>
            </a:lvl1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13" name="Bilde 12" descr="ks_hovedlogo_rg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138" y="463550"/>
            <a:ext cx="953397" cy="476250"/>
          </a:xfrm>
          <a:prstGeom prst="rect">
            <a:avLst/>
          </a:prstGeom>
        </p:spPr>
      </p:pic>
      <p:pic>
        <p:nvPicPr>
          <p:cNvPr id="14" name="Bilde 13" descr="KS taglin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438" y="6159500"/>
            <a:ext cx="3137662" cy="28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5832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ittel 1"/>
          <p:cNvSpPr>
            <a:spLocks noGrp="1"/>
          </p:cNvSpPr>
          <p:nvPr>
            <p:ph type="title"/>
          </p:nvPr>
        </p:nvSpPr>
        <p:spPr>
          <a:xfrm>
            <a:off x="609600" y="363546"/>
            <a:ext cx="10972800" cy="113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1046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09600" y="617378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40C3D-7D2E-B046-9707-68B92A5A8B5C}" type="datetimeFigureOut">
              <a:t>5/19/2025</a:t>
            </a:fld>
            <a:endParaRPr lang="nb-NO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165600" y="6173788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737601" y="6173788"/>
            <a:ext cx="15590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1872E-8BFC-214A-B7E1-4CF644173512}" type="slidenum">
              <a:t>‹#›</a:t>
            </a:fld>
            <a:endParaRPr lang="nb-NO"/>
          </a:p>
        </p:txBody>
      </p:sp>
      <p:sp>
        <p:nvSpPr>
          <p:cNvPr id="14" name="Plassholder for innhold 13"/>
          <p:cNvSpPr>
            <a:spLocks noGrp="1"/>
          </p:cNvSpPr>
          <p:nvPr>
            <p:ph sz="quarter" idx="10"/>
          </p:nvPr>
        </p:nvSpPr>
        <p:spPr>
          <a:xfrm>
            <a:off x="609601" y="1495660"/>
            <a:ext cx="10972800" cy="441425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864221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- lysblå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7480D048-D9E0-7447-AC67-79F0EF52E519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E3EC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Plassholder for tittel 1"/>
          <p:cNvSpPr>
            <a:spLocks noGrp="1"/>
          </p:cNvSpPr>
          <p:nvPr>
            <p:ph type="title"/>
          </p:nvPr>
        </p:nvSpPr>
        <p:spPr>
          <a:xfrm>
            <a:off x="609600" y="363546"/>
            <a:ext cx="10972800" cy="113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1046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09600" y="617378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40C3D-7D2E-B046-9707-68B92A5A8B5C}" type="datetimeFigureOut">
              <a:t>5/19/2025</a:t>
            </a:fld>
            <a:endParaRPr lang="nb-NO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165600" y="6173788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737601" y="6173788"/>
            <a:ext cx="15590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1872E-8BFC-214A-B7E1-4CF644173512}" type="slidenum">
              <a:t>‹#›</a:t>
            </a:fld>
            <a:endParaRPr lang="nb-NO"/>
          </a:p>
        </p:txBody>
      </p:sp>
      <p:sp>
        <p:nvSpPr>
          <p:cNvPr id="14" name="Plassholder for innhold 13"/>
          <p:cNvSpPr>
            <a:spLocks noGrp="1"/>
          </p:cNvSpPr>
          <p:nvPr>
            <p:ph sz="quarter" idx="10"/>
          </p:nvPr>
        </p:nvSpPr>
        <p:spPr>
          <a:xfrm>
            <a:off x="609601" y="1495660"/>
            <a:ext cx="10972800" cy="441425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12" name="Bilde 11" descr="ks_hovedlogo_rgb.png">
            <a:extLst>
              <a:ext uri="{FF2B5EF4-FFF2-40B4-BE49-F238E27FC236}">
                <a16:creationId xmlns:a16="http://schemas.microsoft.com/office/drawing/2014/main" id="{46A0EEB7-D820-334D-B25B-E9ABF0D7B5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244" y="6173787"/>
            <a:ext cx="730357" cy="36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912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0813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spalter -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7480D048-D9E0-7447-AC67-79F0EF52E519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Plassholder for tittel 1"/>
          <p:cNvSpPr>
            <a:spLocks noGrp="1"/>
          </p:cNvSpPr>
          <p:nvPr>
            <p:ph type="title"/>
          </p:nvPr>
        </p:nvSpPr>
        <p:spPr>
          <a:xfrm>
            <a:off x="609600" y="696774"/>
            <a:ext cx="5343939" cy="9133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1046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09600" y="617378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40C3D-7D2E-B046-9707-68B92A5A8B5C}" type="datetimeFigureOut">
              <a:t>5/19/2025</a:t>
            </a:fld>
            <a:endParaRPr lang="nb-NO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165600" y="6173788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737601" y="6173788"/>
            <a:ext cx="15590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1872E-8BFC-214A-B7E1-4CF644173512}" type="slidenum">
              <a:t>‹#›</a:t>
            </a:fld>
            <a:endParaRPr lang="nb-NO"/>
          </a:p>
        </p:txBody>
      </p:sp>
      <p:sp>
        <p:nvSpPr>
          <p:cNvPr id="14" name="Plassholder for innhold 13"/>
          <p:cNvSpPr>
            <a:spLocks noGrp="1"/>
          </p:cNvSpPr>
          <p:nvPr>
            <p:ph sz="quarter" idx="10"/>
          </p:nvPr>
        </p:nvSpPr>
        <p:spPr>
          <a:xfrm>
            <a:off x="609601" y="1759226"/>
            <a:ext cx="5343938" cy="415068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12" name="Bilde 11" descr="ks_hovedlogo_rgb.png">
            <a:extLst>
              <a:ext uri="{FF2B5EF4-FFF2-40B4-BE49-F238E27FC236}">
                <a16:creationId xmlns:a16="http://schemas.microsoft.com/office/drawing/2014/main" id="{46A0EEB7-D820-334D-B25B-E9ABF0D7B5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244" y="6173787"/>
            <a:ext cx="730357" cy="364835"/>
          </a:xfrm>
          <a:prstGeom prst="rect">
            <a:avLst/>
          </a:prstGeom>
        </p:spPr>
      </p:pic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F8775785-5BFF-6D40-A053-A80A0C6E548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1" y="0"/>
            <a:ext cx="6096000" cy="6858000"/>
          </a:xfrm>
          <a:solidFill>
            <a:srgbClr val="E3ECED"/>
          </a:solidFill>
        </p:spPr>
        <p:txBody>
          <a:bodyPr/>
          <a:lstStyle/>
          <a:p>
            <a:r>
              <a:rPr lang="nb-NO"/>
              <a:t>Klikk for å sette inn bilde</a:t>
            </a:r>
          </a:p>
        </p:txBody>
      </p:sp>
    </p:spTree>
    <p:extLst>
      <p:ext uri="{BB962C8B-B14F-4D97-AF65-F5344CB8AC3E}">
        <p14:creationId xmlns:p14="http://schemas.microsoft.com/office/powerpoint/2010/main" val="37514476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spalter - bil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ittel 1"/>
          <p:cNvSpPr>
            <a:spLocks noGrp="1"/>
          </p:cNvSpPr>
          <p:nvPr>
            <p:ph type="title"/>
          </p:nvPr>
        </p:nvSpPr>
        <p:spPr>
          <a:xfrm>
            <a:off x="6456845" y="548535"/>
            <a:ext cx="5343939" cy="1172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1046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09600" y="617378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40C3D-7D2E-B046-9707-68B92A5A8B5C}" type="datetimeFigureOut">
              <a:t>5/19/2025</a:t>
            </a:fld>
            <a:endParaRPr lang="nb-NO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165600" y="6173788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737601" y="6173788"/>
            <a:ext cx="15590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1872E-8BFC-214A-B7E1-4CF644173512}" type="slidenum">
              <a:t>‹#›</a:t>
            </a:fld>
            <a:endParaRPr lang="nb-NO"/>
          </a:p>
        </p:txBody>
      </p:sp>
      <p:sp>
        <p:nvSpPr>
          <p:cNvPr id="14" name="Plassholder for innhold 13"/>
          <p:cNvSpPr>
            <a:spLocks noGrp="1"/>
          </p:cNvSpPr>
          <p:nvPr>
            <p:ph sz="quarter" idx="10"/>
          </p:nvPr>
        </p:nvSpPr>
        <p:spPr>
          <a:xfrm>
            <a:off x="6456846" y="1759226"/>
            <a:ext cx="5343938" cy="415068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12" name="Bilde 11" descr="ks_hovedlogo_rgb.png">
            <a:extLst>
              <a:ext uri="{FF2B5EF4-FFF2-40B4-BE49-F238E27FC236}">
                <a16:creationId xmlns:a16="http://schemas.microsoft.com/office/drawing/2014/main" id="{46A0EEB7-D820-334D-B25B-E9ABF0D7B5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244" y="6173787"/>
            <a:ext cx="730357" cy="364835"/>
          </a:xfrm>
          <a:prstGeom prst="rect">
            <a:avLst/>
          </a:prstGeom>
        </p:spPr>
      </p:pic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F8775785-5BFF-6D40-A053-A80A0C6E548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" y="0"/>
            <a:ext cx="6096000" cy="6858000"/>
          </a:xfrm>
          <a:solidFill>
            <a:srgbClr val="E3ECED"/>
          </a:solidFill>
        </p:spPr>
        <p:txBody>
          <a:bodyPr/>
          <a:lstStyle/>
          <a:p>
            <a:r>
              <a:rPr lang="nb-NO"/>
              <a:t>Klikk for å sette inn bilde</a:t>
            </a:r>
          </a:p>
        </p:txBody>
      </p:sp>
    </p:spTree>
    <p:extLst>
      <p:ext uri="{BB962C8B-B14F-4D97-AF65-F5344CB8AC3E}">
        <p14:creationId xmlns:p14="http://schemas.microsoft.com/office/powerpoint/2010/main" val="22099091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spalter - bilde høyre - blå bakgrunn tekst">
    <p:bg>
      <p:bgPr>
        <a:solidFill>
          <a:srgbClr val="E3EC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ittel 1"/>
          <p:cNvSpPr>
            <a:spLocks noGrp="1"/>
          </p:cNvSpPr>
          <p:nvPr>
            <p:ph type="title"/>
          </p:nvPr>
        </p:nvSpPr>
        <p:spPr>
          <a:xfrm>
            <a:off x="609600" y="696774"/>
            <a:ext cx="5343939" cy="9133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1046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09600" y="617378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40C3D-7D2E-B046-9707-68B92A5A8B5C}" type="datetimeFigureOut">
              <a:t>5/19/2025</a:t>
            </a:fld>
            <a:endParaRPr lang="nb-NO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165600" y="6173788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737601" y="6173788"/>
            <a:ext cx="15590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1872E-8BFC-214A-B7E1-4CF644173512}" type="slidenum">
              <a:t>‹#›</a:t>
            </a:fld>
            <a:endParaRPr lang="nb-NO"/>
          </a:p>
        </p:txBody>
      </p:sp>
      <p:sp>
        <p:nvSpPr>
          <p:cNvPr id="14" name="Plassholder for innhold 13"/>
          <p:cNvSpPr>
            <a:spLocks noGrp="1"/>
          </p:cNvSpPr>
          <p:nvPr>
            <p:ph sz="quarter" idx="10"/>
          </p:nvPr>
        </p:nvSpPr>
        <p:spPr>
          <a:xfrm>
            <a:off x="609601" y="1759226"/>
            <a:ext cx="5343938" cy="415068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12" name="Bilde 11" descr="ks_hovedlogo_rgb.png">
            <a:extLst>
              <a:ext uri="{FF2B5EF4-FFF2-40B4-BE49-F238E27FC236}">
                <a16:creationId xmlns:a16="http://schemas.microsoft.com/office/drawing/2014/main" id="{46A0EEB7-D820-334D-B25B-E9ABF0D7B5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244" y="6173787"/>
            <a:ext cx="730357" cy="364835"/>
          </a:xfrm>
          <a:prstGeom prst="rect">
            <a:avLst/>
          </a:prstGeom>
        </p:spPr>
      </p:pic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F8775785-5BFF-6D40-A053-A80A0C6E548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1" y="0"/>
            <a:ext cx="6096000" cy="6858000"/>
          </a:xfrm>
          <a:solidFill>
            <a:schemeClr val="bg1"/>
          </a:solidFill>
        </p:spPr>
        <p:txBody>
          <a:bodyPr/>
          <a:lstStyle/>
          <a:p>
            <a:r>
              <a:rPr lang="nb-NO"/>
              <a:t>Klikk for å sette inn bilde</a:t>
            </a:r>
          </a:p>
        </p:txBody>
      </p:sp>
    </p:spTree>
    <p:extLst>
      <p:ext uri="{BB962C8B-B14F-4D97-AF65-F5344CB8AC3E}">
        <p14:creationId xmlns:p14="http://schemas.microsoft.com/office/powerpoint/2010/main" val="23115843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spalter - bilde venstre - blå bakgrunn">
    <p:bg>
      <p:bgPr>
        <a:solidFill>
          <a:srgbClr val="E3EC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ittel 1"/>
          <p:cNvSpPr>
            <a:spLocks noGrp="1"/>
          </p:cNvSpPr>
          <p:nvPr>
            <p:ph type="title"/>
          </p:nvPr>
        </p:nvSpPr>
        <p:spPr>
          <a:xfrm>
            <a:off x="6456845" y="548535"/>
            <a:ext cx="5343939" cy="1172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1046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09600" y="617378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40C3D-7D2E-B046-9707-68B92A5A8B5C}" type="datetimeFigureOut">
              <a:t>5/19/2025</a:t>
            </a:fld>
            <a:endParaRPr lang="nb-NO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165600" y="6173788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737601" y="6173788"/>
            <a:ext cx="15590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1872E-8BFC-214A-B7E1-4CF644173512}" type="slidenum">
              <a:t>‹#›</a:t>
            </a:fld>
            <a:endParaRPr lang="nb-NO"/>
          </a:p>
        </p:txBody>
      </p:sp>
      <p:sp>
        <p:nvSpPr>
          <p:cNvPr id="14" name="Plassholder for innhold 13"/>
          <p:cNvSpPr>
            <a:spLocks noGrp="1"/>
          </p:cNvSpPr>
          <p:nvPr>
            <p:ph sz="quarter" idx="10"/>
          </p:nvPr>
        </p:nvSpPr>
        <p:spPr>
          <a:xfrm>
            <a:off x="6456846" y="1759226"/>
            <a:ext cx="5343938" cy="415068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12" name="Bilde 11" descr="ks_hovedlogo_rgb.png">
            <a:extLst>
              <a:ext uri="{FF2B5EF4-FFF2-40B4-BE49-F238E27FC236}">
                <a16:creationId xmlns:a16="http://schemas.microsoft.com/office/drawing/2014/main" id="{46A0EEB7-D820-334D-B25B-E9ABF0D7B5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244" y="6173787"/>
            <a:ext cx="730357" cy="364835"/>
          </a:xfrm>
          <a:prstGeom prst="rect">
            <a:avLst/>
          </a:prstGeom>
        </p:spPr>
      </p:pic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F8775785-5BFF-6D40-A053-A80A0C6E548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" y="0"/>
            <a:ext cx="6096000" cy="6858000"/>
          </a:xfrm>
          <a:solidFill>
            <a:schemeClr val="bg1"/>
          </a:solidFill>
        </p:spPr>
        <p:txBody>
          <a:bodyPr/>
          <a:lstStyle/>
          <a:p>
            <a:r>
              <a:rPr lang="nb-NO"/>
              <a:t>Klikk for å sette inn bilde</a:t>
            </a:r>
          </a:p>
        </p:txBody>
      </p:sp>
    </p:spTree>
    <p:extLst>
      <p:ext uri="{BB962C8B-B14F-4D97-AF65-F5344CB8AC3E}">
        <p14:creationId xmlns:p14="http://schemas.microsoft.com/office/powerpoint/2010/main" val="1010685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ksempel -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7480D048-D9E0-7447-AC67-79F0EF52E519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E3EC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Plassholder for tittel 1"/>
          <p:cNvSpPr>
            <a:spLocks noGrp="1"/>
          </p:cNvSpPr>
          <p:nvPr>
            <p:ph type="title"/>
          </p:nvPr>
        </p:nvSpPr>
        <p:spPr>
          <a:xfrm>
            <a:off x="609600" y="696774"/>
            <a:ext cx="5343939" cy="9133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1046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09600" y="617378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40C3D-7D2E-B046-9707-68B92A5A8B5C}" type="datetimeFigureOut">
              <a:t>5/19/2025</a:t>
            </a:fld>
            <a:endParaRPr lang="nb-NO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165600" y="6173788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737601" y="6173788"/>
            <a:ext cx="15590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1872E-8BFC-214A-B7E1-4CF644173512}" type="slidenum">
              <a:t>‹#›</a:t>
            </a:fld>
            <a:endParaRPr lang="nb-NO"/>
          </a:p>
        </p:txBody>
      </p:sp>
      <p:sp>
        <p:nvSpPr>
          <p:cNvPr id="14" name="Plassholder for innhold 13"/>
          <p:cNvSpPr>
            <a:spLocks noGrp="1"/>
          </p:cNvSpPr>
          <p:nvPr>
            <p:ph sz="quarter" idx="10"/>
          </p:nvPr>
        </p:nvSpPr>
        <p:spPr>
          <a:xfrm>
            <a:off x="609601" y="1759226"/>
            <a:ext cx="5343938" cy="415068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12" name="Bilde 11" descr="ks_hovedlogo_rgb.png">
            <a:extLst>
              <a:ext uri="{FF2B5EF4-FFF2-40B4-BE49-F238E27FC236}">
                <a16:creationId xmlns:a16="http://schemas.microsoft.com/office/drawing/2014/main" id="{46A0EEB7-D820-334D-B25B-E9ABF0D7B5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244" y="6173787"/>
            <a:ext cx="730357" cy="364835"/>
          </a:xfrm>
          <a:prstGeom prst="rect">
            <a:avLst/>
          </a:prstGeom>
        </p:spPr>
      </p:pic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F8775785-5BFF-6D40-A053-A80A0C6E548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1" y="0"/>
            <a:ext cx="6096000" cy="6858000"/>
          </a:xfrm>
          <a:solidFill>
            <a:schemeClr val="bg1"/>
          </a:solidFill>
        </p:spPr>
        <p:txBody>
          <a:bodyPr/>
          <a:lstStyle/>
          <a:p>
            <a:r>
              <a:rPr lang="nb-NO"/>
              <a:t>Klikk for å sette inn bilde</a:t>
            </a:r>
          </a:p>
        </p:txBody>
      </p:sp>
      <p:sp>
        <p:nvSpPr>
          <p:cNvPr id="13" name="Plassholder for tittel 1">
            <a:extLst>
              <a:ext uri="{FF2B5EF4-FFF2-40B4-BE49-F238E27FC236}">
                <a16:creationId xmlns:a16="http://schemas.microsoft.com/office/drawing/2014/main" id="{559ADE44-D286-4C48-AF6F-703878012833}"/>
              </a:ext>
            </a:extLst>
          </p:cNvPr>
          <p:cNvSpPr txBox="1">
            <a:spLocks/>
          </p:cNvSpPr>
          <p:nvPr userDrawn="1"/>
        </p:nvSpPr>
        <p:spPr>
          <a:xfrm>
            <a:off x="1124619" y="319087"/>
            <a:ext cx="4780794" cy="377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104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800"/>
              <a:t>EKSEMPEL</a:t>
            </a:r>
          </a:p>
        </p:txBody>
      </p:sp>
      <p:pic>
        <p:nvPicPr>
          <p:cNvPr id="5" name="Bilde 4" descr="Et bilde som inneholder lys, tegning&#10;&#10;Automatisk generert beskrivelse">
            <a:extLst>
              <a:ext uri="{FF2B5EF4-FFF2-40B4-BE49-F238E27FC236}">
                <a16:creationId xmlns:a16="http://schemas.microsoft.com/office/drawing/2014/main" id="{BDAA196A-661F-1943-8354-6DA556F118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566" y="319087"/>
            <a:ext cx="335213" cy="38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3331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ksempel - bil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7480D048-D9E0-7447-AC67-79F0EF52E519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E3EC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Plassholder for tittel 1"/>
          <p:cNvSpPr>
            <a:spLocks noGrp="1"/>
          </p:cNvSpPr>
          <p:nvPr>
            <p:ph type="title"/>
          </p:nvPr>
        </p:nvSpPr>
        <p:spPr>
          <a:xfrm>
            <a:off x="6456845" y="548535"/>
            <a:ext cx="5343939" cy="1172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1046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09600" y="617378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40C3D-7D2E-B046-9707-68B92A5A8B5C}" type="datetimeFigureOut">
              <a:t>5/19/2025</a:t>
            </a:fld>
            <a:endParaRPr lang="nb-NO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165600" y="6173788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737601" y="6173788"/>
            <a:ext cx="15590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1872E-8BFC-214A-B7E1-4CF644173512}" type="slidenum">
              <a:t>‹#›</a:t>
            </a:fld>
            <a:endParaRPr lang="nb-NO"/>
          </a:p>
        </p:txBody>
      </p:sp>
      <p:sp>
        <p:nvSpPr>
          <p:cNvPr id="14" name="Plassholder for innhold 13"/>
          <p:cNvSpPr>
            <a:spLocks noGrp="1"/>
          </p:cNvSpPr>
          <p:nvPr>
            <p:ph sz="quarter" idx="10"/>
          </p:nvPr>
        </p:nvSpPr>
        <p:spPr>
          <a:xfrm>
            <a:off x="6456846" y="1759226"/>
            <a:ext cx="5343938" cy="415068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12" name="Bilde 11" descr="ks_hovedlogo_rgb.png">
            <a:extLst>
              <a:ext uri="{FF2B5EF4-FFF2-40B4-BE49-F238E27FC236}">
                <a16:creationId xmlns:a16="http://schemas.microsoft.com/office/drawing/2014/main" id="{46A0EEB7-D820-334D-B25B-E9ABF0D7B5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244" y="6173787"/>
            <a:ext cx="730357" cy="364835"/>
          </a:xfrm>
          <a:prstGeom prst="rect">
            <a:avLst/>
          </a:prstGeom>
        </p:spPr>
      </p:pic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F8775785-5BFF-6D40-A053-A80A0C6E548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" y="0"/>
            <a:ext cx="6096000" cy="6858000"/>
          </a:xfrm>
          <a:solidFill>
            <a:schemeClr val="bg1"/>
          </a:solidFill>
        </p:spPr>
        <p:txBody>
          <a:bodyPr/>
          <a:lstStyle/>
          <a:p>
            <a:r>
              <a:rPr lang="nb-NO"/>
              <a:t>Klikk for å sette inn bilde</a:t>
            </a:r>
          </a:p>
        </p:txBody>
      </p:sp>
      <p:sp>
        <p:nvSpPr>
          <p:cNvPr id="13" name="Plassholder for tittel 1">
            <a:extLst>
              <a:ext uri="{FF2B5EF4-FFF2-40B4-BE49-F238E27FC236}">
                <a16:creationId xmlns:a16="http://schemas.microsoft.com/office/drawing/2014/main" id="{76465E12-734C-3245-9C95-4F8EED55FA64}"/>
              </a:ext>
            </a:extLst>
          </p:cNvPr>
          <p:cNvSpPr txBox="1">
            <a:spLocks/>
          </p:cNvSpPr>
          <p:nvPr userDrawn="1"/>
        </p:nvSpPr>
        <p:spPr>
          <a:xfrm>
            <a:off x="6945848" y="319087"/>
            <a:ext cx="4780794" cy="377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104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1800"/>
              <a:t>EKSEMPEL</a:t>
            </a:r>
          </a:p>
        </p:txBody>
      </p:sp>
      <p:pic>
        <p:nvPicPr>
          <p:cNvPr id="15" name="Bilde 14" descr="Et bilde som inneholder lys, tegning&#10;&#10;Automatisk generert beskrivelse">
            <a:extLst>
              <a:ext uri="{FF2B5EF4-FFF2-40B4-BE49-F238E27FC236}">
                <a16:creationId xmlns:a16="http://schemas.microsoft.com/office/drawing/2014/main" id="{D19E0E4C-2FD0-EE4A-8162-DFCEE973FC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4795" y="319087"/>
            <a:ext cx="335213" cy="38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8561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t>5/19/2025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537350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t>5/19/2025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484476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t>5/19/2025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805797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244600"/>
            <a:ext cx="12192000" cy="5613400"/>
          </a:xfrm>
          <a:prstGeom prst="rect">
            <a:avLst/>
          </a:prstGeom>
          <a:solidFill>
            <a:srgbClr val="001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664227" y="2196036"/>
            <a:ext cx="7493466" cy="1066928"/>
          </a:xfrm>
        </p:spPr>
        <p:txBody>
          <a:bodyPr lIns="0" tIns="0" rIns="0" bIns="0" anchor="t">
            <a:noAutofit/>
          </a:bodyPr>
          <a:lstStyle>
            <a:lvl1pPr marL="0" indent="0" algn="l">
              <a:defRPr sz="36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6" name="Bilde 5" descr="ks_hovedlogo_rg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138" y="463550"/>
            <a:ext cx="953397" cy="476250"/>
          </a:xfrm>
          <a:prstGeom prst="rect">
            <a:avLst/>
          </a:prstGeom>
        </p:spPr>
      </p:pic>
      <p:pic>
        <p:nvPicPr>
          <p:cNvPr id="9" name="Bilde 8" descr="kommunelenka.png"/>
          <p:cNvPicPr>
            <a:picLocks noChangeAspect="1"/>
          </p:cNvPicPr>
          <p:nvPr userDrawn="1"/>
        </p:nvPicPr>
        <p:blipFill>
          <a:blip r:embed="rId3" cstate="screen">
            <a:alphaModFix amt="2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7693" y="1450325"/>
            <a:ext cx="5117920" cy="507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267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8217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pit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244600"/>
            <a:ext cx="12192000" cy="5613400"/>
          </a:xfrm>
          <a:prstGeom prst="rect">
            <a:avLst/>
          </a:prstGeom>
          <a:solidFill>
            <a:srgbClr val="008C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664227" y="2196036"/>
            <a:ext cx="7151487" cy="1230558"/>
          </a:xfrm>
        </p:spPr>
        <p:txBody>
          <a:bodyPr lIns="0" tIns="0" rIns="0" bIns="0" anchor="t">
            <a:noAutofit/>
          </a:bodyPr>
          <a:lstStyle>
            <a:lvl1pPr marL="0" indent="0" algn="l">
              <a:defRPr sz="36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6" name="Bilde 5" descr="ks_hovedlogo_rg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138" y="463550"/>
            <a:ext cx="953397" cy="476250"/>
          </a:xfrm>
          <a:prstGeom prst="rect">
            <a:avLst/>
          </a:prstGeom>
        </p:spPr>
      </p:pic>
      <p:pic>
        <p:nvPicPr>
          <p:cNvPr id="9" name="Bilde 8" descr="kommunelenka.png"/>
          <p:cNvPicPr>
            <a:picLocks noChangeAspect="1"/>
          </p:cNvPicPr>
          <p:nvPr userDrawn="1"/>
        </p:nvPicPr>
        <p:blipFill>
          <a:blip r:embed="rId3" cstate="screen">
            <a:alphaModFix amt="2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7693" y="1450325"/>
            <a:ext cx="5117920" cy="507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0688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pit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244600"/>
            <a:ext cx="12192000" cy="5613400"/>
          </a:xfrm>
          <a:prstGeom prst="rect">
            <a:avLst/>
          </a:prstGeom>
          <a:solidFill>
            <a:srgbClr val="BCCF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664227" y="2196036"/>
            <a:ext cx="6756851" cy="1134305"/>
          </a:xfrm>
        </p:spPr>
        <p:txBody>
          <a:bodyPr lIns="0" tIns="0" rIns="0" bIns="0" anchor="t">
            <a:noAutofit/>
          </a:bodyPr>
          <a:lstStyle>
            <a:lvl1pPr marL="0" indent="0" algn="l">
              <a:defRPr sz="3600">
                <a:solidFill>
                  <a:srgbClr val="001A58"/>
                </a:solidFill>
                <a:latin typeface="Calibri"/>
                <a:cs typeface="Calibri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6" name="Bilde 5" descr="ks_hovedlogo_rg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138" y="463550"/>
            <a:ext cx="953397" cy="476250"/>
          </a:xfrm>
          <a:prstGeom prst="rect">
            <a:avLst/>
          </a:prstGeom>
        </p:spPr>
      </p:pic>
      <p:pic>
        <p:nvPicPr>
          <p:cNvPr id="9" name="Bilde 8" descr="kommunelenka.png"/>
          <p:cNvPicPr>
            <a:picLocks noChangeAspect="1"/>
          </p:cNvPicPr>
          <p:nvPr userDrawn="1"/>
        </p:nvPicPr>
        <p:blipFill>
          <a:blip r:embed="rId3" cstate="screen">
            <a:alphaModFix amt="2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7693" y="1450325"/>
            <a:ext cx="5117920" cy="507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1492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244600"/>
            <a:ext cx="12192000" cy="3378200"/>
          </a:xfrm>
          <a:prstGeom prst="rect">
            <a:avLst/>
          </a:prstGeom>
          <a:solidFill>
            <a:srgbClr val="001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10" name="Rektangel 9"/>
          <p:cNvSpPr/>
          <p:nvPr userDrawn="1"/>
        </p:nvSpPr>
        <p:spPr>
          <a:xfrm>
            <a:off x="10244667" y="5911850"/>
            <a:ext cx="1701800" cy="819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11" name="Title 19"/>
          <p:cNvSpPr>
            <a:spLocks noGrp="1"/>
          </p:cNvSpPr>
          <p:nvPr>
            <p:ph type="ctrTitle"/>
          </p:nvPr>
        </p:nvSpPr>
        <p:spPr>
          <a:xfrm>
            <a:off x="664227" y="2196036"/>
            <a:ext cx="9915291" cy="466880"/>
          </a:xfrm>
        </p:spPr>
        <p:txBody>
          <a:bodyPr>
            <a:noAutofit/>
          </a:bodyPr>
          <a:lstStyle>
            <a:lvl1pPr algn="l">
              <a:defRPr sz="3000">
                <a:solidFill>
                  <a:srgbClr val="FFFFFF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2" name="Subtitle 20"/>
          <p:cNvSpPr>
            <a:spLocks noGrp="1"/>
          </p:cNvSpPr>
          <p:nvPr>
            <p:ph type="subTitle" idx="1"/>
          </p:nvPr>
        </p:nvSpPr>
        <p:spPr>
          <a:xfrm>
            <a:off x="664227" y="2822895"/>
            <a:ext cx="8534400" cy="51619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rgbClr val="FFFFFF"/>
                </a:solidFill>
              </a:defRPr>
            </a:lvl1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13" name="Bilde 12" descr="ks_hoved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38" y="463550"/>
            <a:ext cx="953397" cy="476250"/>
          </a:xfrm>
          <a:prstGeom prst="rect">
            <a:avLst/>
          </a:prstGeom>
        </p:spPr>
      </p:pic>
      <p:pic>
        <p:nvPicPr>
          <p:cNvPr id="14" name="Bilde 13" descr="KS taglin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8" y="6159500"/>
            <a:ext cx="3137662" cy="28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14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ittel 1"/>
          <p:cNvSpPr>
            <a:spLocks noGrp="1"/>
          </p:cNvSpPr>
          <p:nvPr>
            <p:ph type="title"/>
          </p:nvPr>
        </p:nvSpPr>
        <p:spPr>
          <a:xfrm>
            <a:off x="609600" y="732380"/>
            <a:ext cx="10972800" cy="113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1046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09600" y="617378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40C3D-7D2E-B046-9707-68B92A5A8B5C}" type="datetimeFigureOut">
              <a:t>5/19/2025</a:t>
            </a:fld>
            <a:endParaRPr lang="nb-NO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165600" y="6173788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737601" y="6173788"/>
            <a:ext cx="15590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1872E-8BFC-214A-B7E1-4CF644173512}" type="slidenum">
              <a:t>‹#›</a:t>
            </a:fld>
            <a:endParaRPr lang="nb-NO"/>
          </a:p>
        </p:txBody>
      </p:sp>
      <p:sp>
        <p:nvSpPr>
          <p:cNvPr id="14" name="Plassholder for innhold 13"/>
          <p:cNvSpPr>
            <a:spLocks noGrp="1"/>
          </p:cNvSpPr>
          <p:nvPr>
            <p:ph sz="quarter" idx="10"/>
          </p:nvPr>
        </p:nvSpPr>
        <p:spPr>
          <a:xfrm>
            <a:off x="609601" y="1959429"/>
            <a:ext cx="10972800" cy="361149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624464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731276"/>
            <a:ext cx="10972800" cy="114300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967113"/>
            <a:ext cx="5384800" cy="368833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967113"/>
            <a:ext cx="5384800" cy="368833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t>5/19/2025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68913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731276"/>
            <a:ext cx="10972800" cy="114300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t>5/19/2025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469567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t>5/19/2025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598526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t>5/19/2025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817714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t>5/19/2025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239278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t>5/19/2025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27570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20773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0C3D-7D2E-B046-9707-68B92A5A8B5C}" type="datetimeFigureOut">
              <a:t>5/19/2025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1872E-8BFC-214A-B7E1-4CF644173512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802043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244600"/>
            <a:ext cx="12192000" cy="5613400"/>
          </a:xfrm>
          <a:prstGeom prst="rect">
            <a:avLst/>
          </a:prstGeom>
          <a:solidFill>
            <a:srgbClr val="001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664227" y="2196036"/>
            <a:ext cx="7493466" cy="1066928"/>
          </a:xfrm>
        </p:spPr>
        <p:txBody>
          <a:bodyPr lIns="0" tIns="0" rIns="0" bIns="0" anchor="t">
            <a:noAutofit/>
          </a:bodyPr>
          <a:lstStyle>
            <a:lvl1pPr marL="0" indent="0" algn="l">
              <a:defRPr sz="30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6" name="Bilde 5" descr="ks_hoved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38" y="463550"/>
            <a:ext cx="953397" cy="476250"/>
          </a:xfrm>
          <a:prstGeom prst="rect">
            <a:avLst/>
          </a:prstGeom>
        </p:spPr>
      </p:pic>
      <p:pic>
        <p:nvPicPr>
          <p:cNvPr id="9" name="Bilde 8" descr="kommunelenka.png"/>
          <p:cNvPicPr>
            <a:picLocks noChangeAspect="1"/>
          </p:cNvPicPr>
          <p:nvPr userDrawn="1"/>
        </p:nvPicPr>
        <p:blipFill>
          <a:blip r:embed="rId3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693" y="1450325"/>
            <a:ext cx="5117920" cy="507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4598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pit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244600"/>
            <a:ext cx="12192000" cy="5613400"/>
          </a:xfrm>
          <a:prstGeom prst="rect">
            <a:avLst/>
          </a:prstGeom>
          <a:solidFill>
            <a:srgbClr val="008C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664227" y="2196036"/>
            <a:ext cx="7151487" cy="1230558"/>
          </a:xfrm>
        </p:spPr>
        <p:txBody>
          <a:bodyPr lIns="0" tIns="0" rIns="0" bIns="0" anchor="t">
            <a:noAutofit/>
          </a:bodyPr>
          <a:lstStyle>
            <a:lvl1pPr marL="0" indent="0" algn="l">
              <a:defRPr sz="300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6" name="Bilde 5" descr="ks_hoved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38" y="463550"/>
            <a:ext cx="953397" cy="476250"/>
          </a:xfrm>
          <a:prstGeom prst="rect">
            <a:avLst/>
          </a:prstGeom>
        </p:spPr>
      </p:pic>
      <p:pic>
        <p:nvPicPr>
          <p:cNvPr id="9" name="Bilde 8" descr="kommunelenka.png"/>
          <p:cNvPicPr>
            <a:picLocks noChangeAspect="1"/>
          </p:cNvPicPr>
          <p:nvPr userDrawn="1"/>
        </p:nvPicPr>
        <p:blipFill>
          <a:blip r:embed="rId3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693" y="1450325"/>
            <a:ext cx="5117920" cy="507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632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pit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244600"/>
            <a:ext cx="12192000" cy="5613400"/>
          </a:xfrm>
          <a:prstGeom prst="rect">
            <a:avLst/>
          </a:prstGeom>
          <a:solidFill>
            <a:srgbClr val="BCCF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664227" y="2196036"/>
            <a:ext cx="6756851" cy="1134305"/>
          </a:xfrm>
        </p:spPr>
        <p:txBody>
          <a:bodyPr lIns="0" tIns="0" rIns="0" bIns="0" anchor="t">
            <a:noAutofit/>
          </a:bodyPr>
          <a:lstStyle>
            <a:lvl1pPr marL="0" indent="0" algn="l">
              <a:defRPr sz="3000">
                <a:solidFill>
                  <a:srgbClr val="001A58"/>
                </a:solidFill>
                <a:latin typeface="Calibri"/>
                <a:cs typeface="Calibri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6" name="Bilde 5" descr="ks_hoved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38" y="463550"/>
            <a:ext cx="953397" cy="476250"/>
          </a:xfrm>
          <a:prstGeom prst="rect">
            <a:avLst/>
          </a:prstGeom>
        </p:spPr>
      </p:pic>
      <p:pic>
        <p:nvPicPr>
          <p:cNvPr id="9" name="Bilde 8" descr="kommunelenka.png"/>
          <p:cNvPicPr>
            <a:picLocks noChangeAspect="1"/>
          </p:cNvPicPr>
          <p:nvPr userDrawn="1"/>
        </p:nvPicPr>
        <p:blipFill>
          <a:blip r:embed="rId3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693" y="1450325"/>
            <a:ext cx="5117920" cy="507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9149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llustration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27052" y="188918"/>
            <a:ext cx="11137900" cy="28733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900"/>
            </a:lvl1pPr>
          </a:lstStyle>
          <a:p>
            <a:pPr lvl="0"/>
            <a:r>
              <a:rPr lang="en-US"/>
              <a:t>Header</a:t>
            </a:r>
            <a:endParaRPr lang="nb-NO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27052" y="475200"/>
            <a:ext cx="11137900" cy="865188"/>
          </a:xfrm>
        </p:spPr>
        <p:txBody>
          <a:bodyPr wrap="square" anchor="t" anchorCtr="0">
            <a:normAutofit/>
          </a:bodyPr>
          <a:lstStyle>
            <a:lvl1pPr algn="l">
              <a:lnSpc>
                <a:spcPct val="100000"/>
              </a:lnSpc>
              <a:defRPr sz="3800" b="1" i="1" cap="none" baseline="0">
                <a:solidFill>
                  <a:srgbClr val="080808"/>
                </a:solidFill>
                <a:latin typeface="Georgia" pitchFamily="18" charset="0"/>
              </a:defRPr>
            </a:lvl1pPr>
          </a:lstStyle>
          <a:p>
            <a:r>
              <a:rPr lang="en-US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8681485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OsloMet – storbyuniversitetet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A26A0-F508-4C29-94A6-7E707A5A5082}" type="datetime1">
              <a:rPr lang="nb-NO" smtClean="0"/>
              <a:t>19.05.2025</a:t>
            </a:fld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301679" y="2780680"/>
            <a:ext cx="5188127" cy="296691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301679" y="2456019"/>
            <a:ext cx="5188127" cy="324661"/>
          </a:xfrm>
        </p:spPr>
        <p:txBody>
          <a:bodyPr anchor="b">
            <a:normAutofit/>
          </a:bodyPr>
          <a:lstStyle>
            <a:lvl1pPr marL="0" indent="0">
              <a:spcAft>
                <a:spcPts val="0"/>
              </a:spcAft>
              <a:buNone/>
              <a:defRPr sz="2109" b="1"/>
            </a:lvl1pPr>
            <a:lvl2pPr marL="456982" indent="0">
              <a:buNone/>
              <a:defRPr sz="1999" b="1"/>
            </a:lvl2pPr>
            <a:lvl3pPr marL="913965" indent="0">
              <a:buNone/>
              <a:defRPr sz="1799" b="1"/>
            </a:lvl3pPr>
            <a:lvl4pPr marL="1370947" indent="0">
              <a:buNone/>
              <a:defRPr sz="1599" b="1"/>
            </a:lvl4pPr>
            <a:lvl5pPr marL="1827929" indent="0">
              <a:buNone/>
              <a:defRPr sz="1599" b="1"/>
            </a:lvl5pPr>
            <a:lvl6pPr marL="2284911" indent="0">
              <a:buNone/>
              <a:defRPr sz="1599" b="1"/>
            </a:lvl6pPr>
            <a:lvl7pPr marL="2741893" indent="0">
              <a:buNone/>
              <a:defRPr sz="1599" b="1"/>
            </a:lvl7pPr>
            <a:lvl8pPr marL="3198876" indent="0">
              <a:buNone/>
              <a:defRPr sz="1599" b="1"/>
            </a:lvl8pPr>
            <a:lvl9pPr marL="3655858" indent="0">
              <a:buNone/>
              <a:defRPr sz="1599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83315" y="2780680"/>
            <a:ext cx="5188127" cy="296691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83315" y="2456019"/>
            <a:ext cx="5188127" cy="324661"/>
          </a:xfrm>
        </p:spPr>
        <p:txBody>
          <a:bodyPr anchor="b">
            <a:normAutofit/>
          </a:bodyPr>
          <a:lstStyle>
            <a:lvl1pPr marL="0" indent="0">
              <a:spcAft>
                <a:spcPts val="0"/>
              </a:spcAft>
              <a:buNone/>
              <a:defRPr sz="2109" b="1"/>
            </a:lvl1pPr>
            <a:lvl2pPr marL="456982" indent="0">
              <a:buNone/>
              <a:defRPr sz="1999" b="1"/>
            </a:lvl2pPr>
            <a:lvl3pPr marL="913965" indent="0">
              <a:buNone/>
              <a:defRPr sz="1799" b="1"/>
            </a:lvl3pPr>
            <a:lvl4pPr marL="1370947" indent="0">
              <a:buNone/>
              <a:defRPr sz="1599" b="1"/>
            </a:lvl4pPr>
            <a:lvl5pPr marL="1827929" indent="0">
              <a:buNone/>
              <a:defRPr sz="1599" b="1"/>
            </a:lvl5pPr>
            <a:lvl6pPr marL="2284911" indent="0">
              <a:buNone/>
              <a:defRPr sz="1599" b="1"/>
            </a:lvl6pPr>
            <a:lvl7pPr marL="2741893" indent="0">
              <a:buNone/>
              <a:defRPr sz="1599" b="1"/>
            </a:lvl7pPr>
            <a:lvl8pPr marL="3198876" indent="0">
              <a:buNone/>
              <a:defRPr sz="1599" b="1"/>
            </a:lvl8pPr>
            <a:lvl9pPr marL="3655858" indent="0">
              <a:buNone/>
              <a:defRPr sz="1599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2DA985E1-7DD2-458A-A77D-21904FB81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8230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5357665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tel og punktte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Lysbilde-…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Lysbilde-
tittel</a:t>
            </a:r>
          </a:p>
          <a:p>
            <a:endParaRPr/>
          </a:p>
        </p:txBody>
      </p:sp>
      <p:sp>
        <p:nvSpPr>
          <p:cNvPr id="43" name="Lysbildeundertittel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86481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Lysbildeundertittel</a:t>
            </a:r>
          </a:p>
        </p:txBody>
      </p:sp>
      <p:sp>
        <p:nvSpPr>
          <p:cNvPr id="44" name="Brødtekst nivå én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Punkttegntekst i lysbilde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8960837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60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863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284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015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8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image" Target="../media/image9.png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543BDC-0553-40FA-A4DB-EDAAA606CFF6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319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9600" y="63906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913324"/>
            <a:ext cx="10972800" cy="35577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09600" y="617378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40C3D-7D2E-B046-9707-68B92A5A8B5C}" type="datetimeFigureOut">
              <a:t>5/19/2025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165600" y="6173788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737601" y="6173788"/>
            <a:ext cx="15590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1872E-8BFC-214A-B7E1-4CF644173512}" type="slidenum">
              <a:t>‹#›</a:t>
            </a:fld>
            <a:endParaRPr lang="nb-NO"/>
          </a:p>
        </p:txBody>
      </p:sp>
      <p:pic>
        <p:nvPicPr>
          <p:cNvPr id="8" name="Bilde 7" descr="ks_hovedlogo_rgb.png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244" y="6173787"/>
            <a:ext cx="730357" cy="36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023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  <p:sldLayoutId id="2147483675" r:id="rId15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rgbClr val="001A5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01A58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1A58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01A58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1A58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1A58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9600" y="366591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48091"/>
            <a:ext cx="10972800" cy="4323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09600" y="617378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40C3D-7D2E-B046-9707-68B92A5A8B5C}" type="datetimeFigureOut">
              <a:t>5/19/2025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165600" y="6173788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737601" y="6173788"/>
            <a:ext cx="15590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1872E-8BFC-214A-B7E1-4CF644173512}" type="slidenum">
              <a:t>‹#›</a:t>
            </a:fld>
            <a:endParaRPr lang="nb-NO"/>
          </a:p>
        </p:txBody>
      </p:sp>
      <p:pic>
        <p:nvPicPr>
          <p:cNvPr id="8" name="Bilde 7" descr="ks_hovedlogo_rgb.png"/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244" y="6173787"/>
            <a:ext cx="730357" cy="36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381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001A5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rgbClr val="001A58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600" kern="1200">
          <a:solidFill>
            <a:srgbClr val="001A58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rgbClr val="001A58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600" kern="1200">
          <a:solidFill>
            <a:srgbClr val="001A58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600" kern="1200">
          <a:solidFill>
            <a:srgbClr val="001A58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9600" y="63906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913324"/>
            <a:ext cx="10972800" cy="35577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09600" y="617378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40C3D-7D2E-B046-9707-68B92A5A8B5C}" type="datetimeFigureOut">
              <a:t>5/19/2025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165600" y="6173788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737601" y="6173788"/>
            <a:ext cx="15590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1872E-8BFC-214A-B7E1-4CF644173512}" type="slidenum">
              <a:t>‹#›</a:t>
            </a:fld>
            <a:endParaRPr lang="nb-NO"/>
          </a:p>
        </p:txBody>
      </p:sp>
      <p:pic>
        <p:nvPicPr>
          <p:cNvPr id="8" name="Bilde 7" descr="ks_hovedlogo_rgb.png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244" y="6173787"/>
            <a:ext cx="730357" cy="36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029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781" r:id="rId14"/>
    <p:sldLayoutId id="2147483674" r:id="rId15"/>
    <p:sldLayoutId id="214748378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rgbClr val="001A5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01A58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1A58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01A58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1A58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1A58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sv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59C8A19-9081-F8E6-24C5-21A20E75B1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/>
              <a:t>Planlegging av rammekonferansen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7753563-103B-CC80-E8D2-D82B63704D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nb-NO"/>
              <a:t>Digital samling – nettverk for bærekraftig kommuneøkonomi</a:t>
            </a:r>
            <a:endParaRPr lang="nb-NO">
              <a:ea typeface="Calibri"/>
              <a:cs typeface="Calibri"/>
            </a:endParaRPr>
          </a:p>
          <a:p>
            <a:r>
              <a:rPr lang="nb-NO"/>
              <a:t>9. og 12. mai kl. 9-12</a:t>
            </a:r>
            <a:endParaRPr lang="nb-NO">
              <a:ea typeface="Calibri"/>
              <a:cs typeface="Calibri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707EFC9-3DA0-B142-DDD0-1820AC126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0"/>
            <a:ext cx="5143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5821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0D4FFB-F497-EC3B-C863-EF5332FF75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>
            <a:extLst>
              <a:ext uri="{FF2B5EF4-FFF2-40B4-BE49-F238E27FC236}">
                <a16:creationId xmlns:a16="http://schemas.microsoft.com/office/drawing/2014/main" id="{07992020-EB88-396F-378D-8ADE9EB9CD5C}"/>
              </a:ext>
            </a:extLst>
          </p:cNvPr>
          <p:cNvSpPr txBox="1"/>
          <p:nvPr/>
        </p:nvSpPr>
        <p:spPr>
          <a:xfrm>
            <a:off x="1328286" y="2367171"/>
            <a:ext cx="1036640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9600"/>
              <a:t>Rammekonferanse</a:t>
            </a:r>
            <a:r>
              <a:rPr lang="nb-NO"/>
              <a:t> 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24B684CD-1025-B5A1-840A-F5EF402B2EE3}"/>
              </a:ext>
            </a:extLst>
          </p:cNvPr>
          <p:cNvSpPr txBox="1"/>
          <p:nvPr/>
        </p:nvSpPr>
        <p:spPr>
          <a:xfrm>
            <a:off x="2957862" y="1069847"/>
            <a:ext cx="60941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4400">
                <a:latin typeface="Arial Rounded MT Bold" panose="020F0704030504030204" pitchFamily="34" charset="0"/>
              </a:rPr>
              <a:t>strategikonferanse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692F0EC6-7B18-2C40-CB75-E65C7229DDEF}"/>
              </a:ext>
            </a:extLst>
          </p:cNvPr>
          <p:cNvSpPr txBox="1"/>
          <p:nvPr/>
        </p:nvSpPr>
        <p:spPr>
          <a:xfrm>
            <a:off x="3861110" y="1884923"/>
            <a:ext cx="60941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4400">
                <a:latin typeface="Berlin Sans FB Demi" panose="020E0802020502020306" pitchFamily="34" charset="0"/>
              </a:rPr>
              <a:t>strategisamling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F7C6446B-FD38-BE12-09C4-79EF6777ADEE}"/>
              </a:ext>
            </a:extLst>
          </p:cNvPr>
          <p:cNvSpPr txBox="1"/>
          <p:nvPr/>
        </p:nvSpPr>
        <p:spPr>
          <a:xfrm>
            <a:off x="1998857" y="5750004"/>
            <a:ext cx="609414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6600">
                <a:latin typeface="BrowalliaUPC" panose="020B0502040204020203" pitchFamily="34" charset="-34"/>
                <a:cs typeface="BrowalliaUPC" panose="020B0502040204020203" pitchFamily="34" charset="-34"/>
              </a:rPr>
              <a:t>budsjettkonferanse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79248C8F-4284-CBB8-F324-C4E6015A2691}"/>
              </a:ext>
            </a:extLst>
          </p:cNvPr>
          <p:cNvSpPr txBox="1"/>
          <p:nvPr/>
        </p:nvSpPr>
        <p:spPr>
          <a:xfrm>
            <a:off x="1328286" y="4770159"/>
            <a:ext cx="1017698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6000">
                <a:latin typeface="Perpetua Titling MT" panose="02020502060505020804" pitchFamily="18" charset="0"/>
              </a:rPr>
              <a:t>Perspektivkonferanse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2075375F-688B-4B17-25D0-B111C86AF44C}"/>
              </a:ext>
            </a:extLst>
          </p:cNvPr>
          <p:cNvSpPr txBox="1"/>
          <p:nvPr/>
        </p:nvSpPr>
        <p:spPr>
          <a:xfrm>
            <a:off x="4574788" y="302737"/>
            <a:ext cx="60941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5400">
                <a:latin typeface="Congenial Light" panose="020F0502020204030204" pitchFamily="2" charset="0"/>
              </a:rPr>
              <a:t>økonomisamling</a:t>
            </a: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B0D19044-1141-9F23-462F-10A22B99693B}"/>
              </a:ext>
            </a:extLst>
          </p:cNvPr>
          <p:cNvSpPr txBox="1"/>
          <p:nvPr/>
        </p:nvSpPr>
        <p:spPr>
          <a:xfrm>
            <a:off x="1697774" y="3801828"/>
            <a:ext cx="60941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7200">
                <a:latin typeface="Elephant" panose="02020904090505020303" pitchFamily="18" charset="0"/>
              </a:rPr>
              <a:t>dialogmøte</a:t>
            </a:r>
          </a:p>
        </p:txBody>
      </p:sp>
    </p:spTree>
    <p:extLst>
      <p:ext uri="{BB962C8B-B14F-4D97-AF65-F5344CB8AC3E}">
        <p14:creationId xmlns:p14="http://schemas.microsoft.com/office/powerpoint/2010/main" val="1443271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19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8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1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42" dur="1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  <p:bldP spid="8" grpId="0"/>
      <p:bldP spid="8" grpId="1"/>
      <p:bldP spid="10" grpId="0"/>
      <p:bldP spid="10" grpId="1"/>
      <p:bldP spid="12" grpId="0"/>
      <p:bldP spid="12" grpId="1"/>
      <p:bldP spid="14" grpId="0"/>
      <p:bldP spid="1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24AF26-7F10-2D43-6276-4F117E5EEB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D956DB0-4088-E5A8-00C7-1B635305F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45DD394-1CF5-FF69-B940-F4535F0366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6670154"/>
              </p:ext>
            </p:extLst>
          </p:nvPr>
        </p:nvGraphicFramePr>
        <p:xfrm>
          <a:off x="381000" y="1663655"/>
          <a:ext cx="11429999" cy="6640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kstSylinder 3">
            <a:extLst>
              <a:ext uri="{FF2B5EF4-FFF2-40B4-BE49-F238E27FC236}">
                <a16:creationId xmlns:a16="http://schemas.microsoft.com/office/drawing/2014/main" id="{C8EAD6F4-4C8F-82B3-2421-8C098515D62A}"/>
              </a:ext>
            </a:extLst>
          </p:cNvPr>
          <p:cNvSpPr txBox="1"/>
          <p:nvPr/>
        </p:nvSpPr>
        <p:spPr>
          <a:xfrm>
            <a:off x="1328286" y="2367171"/>
            <a:ext cx="1036640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9600"/>
              <a:t>Rammekonferanse</a:t>
            </a:r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45979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FE7F4E5-1EBE-1593-98C8-7430B81E1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>
                <a:ea typeface="Calibri"/>
                <a:cs typeface="Calibri"/>
              </a:rPr>
              <a:t>Hensikt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7163D3F-4842-ABA4-F9D9-4ABC9E18511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20"/>
              </a:spcBef>
            </a:pPr>
            <a:r>
              <a:rPr lang="nb-NO">
                <a:ea typeface="Calibri"/>
                <a:cs typeface="Calibri"/>
              </a:rPr>
              <a:t>Sikre en omforent forståelse av kommunens utfordringsbilde</a:t>
            </a:r>
          </a:p>
          <a:p>
            <a:pPr>
              <a:spcBef>
                <a:spcPts val="20"/>
              </a:spcBef>
            </a:pPr>
            <a:endParaRPr lang="nb-NO">
              <a:ea typeface="Calibri"/>
              <a:cs typeface="Calibri"/>
            </a:endParaRPr>
          </a:p>
          <a:p>
            <a:pPr>
              <a:spcBef>
                <a:spcPts val="20"/>
              </a:spcBef>
            </a:pPr>
            <a:r>
              <a:rPr lang="nb-NO">
                <a:ea typeface="Calibri"/>
                <a:cs typeface="Calibri"/>
              </a:rPr>
              <a:t>«Felleskap om fakta»</a:t>
            </a:r>
          </a:p>
          <a:p>
            <a:pPr>
              <a:spcBef>
                <a:spcPts val="20"/>
              </a:spcBef>
            </a:pPr>
            <a:endParaRPr lang="nb-NO">
              <a:ea typeface="Calibri"/>
              <a:cs typeface="Calibri"/>
            </a:endParaRPr>
          </a:p>
          <a:p>
            <a:pPr>
              <a:spcBef>
                <a:spcPts val="20"/>
              </a:spcBef>
            </a:pPr>
            <a:r>
              <a:rPr lang="nb-NO">
                <a:ea typeface="Calibri"/>
                <a:cs typeface="Calibri"/>
              </a:rPr>
              <a:t>Hva er mulighetsrommet for kommende budsjettår?</a:t>
            </a:r>
          </a:p>
          <a:p>
            <a:pPr>
              <a:spcBef>
                <a:spcPts val="20"/>
              </a:spcBef>
            </a:pPr>
            <a:endParaRPr lang="nb-NO">
              <a:ea typeface="Calibri"/>
              <a:cs typeface="Calibri"/>
            </a:endParaRPr>
          </a:p>
          <a:p>
            <a:pPr>
              <a:spcBef>
                <a:spcPts val="20"/>
              </a:spcBef>
            </a:pPr>
            <a:r>
              <a:rPr lang="nb-NO">
                <a:ea typeface="Calibri"/>
                <a:cs typeface="Calibri"/>
              </a:rPr>
              <a:t>Legge til rette for at de folkevalgte kan gi politiske føringer for hva som bør prioriteres i budsjettarbeidet</a:t>
            </a:r>
          </a:p>
          <a:p>
            <a:endParaRPr lang="nb-NO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9777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 1">
            <a:extLst>
              <a:ext uri="{FF2B5EF4-FFF2-40B4-BE49-F238E27FC236}">
                <a16:creationId xmlns:a16="http://schemas.microsoft.com/office/drawing/2014/main" id="{2F0E3872-38DB-BD49-88F8-FB1317F15D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5378665"/>
              </p:ext>
            </p:extLst>
          </p:nvPr>
        </p:nvGraphicFramePr>
        <p:xfrm>
          <a:off x="1199930" y="324068"/>
          <a:ext cx="7829698" cy="6205591"/>
        </p:xfrm>
        <a:graphic>
          <a:graphicData uri="http://schemas.openxmlformats.org/drawingml/2006/table">
            <a:tbl>
              <a:tblPr firstRow="1" firstCol="1" bandRow="1"/>
              <a:tblGrid>
                <a:gridCol w="898739">
                  <a:extLst>
                    <a:ext uri="{9D8B030D-6E8A-4147-A177-3AD203B41FA5}">
                      <a16:colId xmlns:a16="http://schemas.microsoft.com/office/drawing/2014/main" val="3442206642"/>
                    </a:ext>
                  </a:extLst>
                </a:gridCol>
                <a:gridCol w="2801403">
                  <a:extLst>
                    <a:ext uri="{9D8B030D-6E8A-4147-A177-3AD203B41FA5}">
                      <a16:colId xmlns:a16="http://schemas.microsoft.com/office/drawing/2014/main" val="1464697549"/>
                    </a:ext>
                  </a:extLst>
                </a:gridCol>
                <a:gridCol w="4129556">
                  <a:extLst>
                    <a:ext uri="{9D8B030D-6E8A-4147-A177-3AD203B41FA5}">
                      <a16:colId xmlns:a16="http://schemas.microsoft.com/office/drawing/2014/main" val="486650300"/>
                    </a:ext>
                  </a:extLst>
                </a:gridCol>
              </a:tblGrid>
              <a:tr h="7883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2600" kern="1400" spc="-50">
                          <a:solidFill>
                            <a:srgbClr val="000000"/>
                          </a:solidFill>
                          <a:effectLst/>
                          <a:latin typeface="Calibri"/>
                          <a:ea typeface="Yu Gothic Light"/>
                          <a:cs typeface="Times New Roman"/>
                        </a:rPr>
                        <a:t>I</a:t>
                      </a:r>
                      <a:r>
                        <a:rPr lang="nb-NO" sz="1000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Aptos" panose="020B0004020202020204" pitchFamily="34" charset="0"/>
                          <a:cs typeface="Arial"/>
                        </a:rPr>
                        <a:t>ntensjon: </a:t>
                      </a:r>
                      <a:endParaRPr lang="nb-NO" sz="1000" kern="100">
                        <a:effectLst/>
                        <a:latin typeface="Calibri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2830" marR="62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nb-NO" sz="1400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Aptos" panose="020B0004020202020204" pitchFamily="34" charset="0"/>
                          <a:cs typeface="Arial"/>
                        </a:rPr>
                        <a:t>Hva er intensjonen med møtet?</a:t>
                      </a:r>
                      <a:endParaRPr lang="nb-NO" sz="1400" kern="100">
                        <a:effectLst/>
                        <a:latin typeface="Calibri"/>
                        <a:ea typeface="Aptos" panose="020B0004020202020204" pitchFamily="34" charset="0"/>
                        <a:cs typeface="Arial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nb-NO" sz="1400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Aptos" panose="020B0004020202020204" pitchFamily="34" charset="0"/>
                          <a:cs typeface="Arial"/>
                        </a:rPr>
                        <a:t>Hva er det overordnede formålet?</a:t>
                      </a:r>
                      <a:endParaRPr lang="nb-NO" sz="1400" kern="100">
                        <a:effectLst/>
                        <a:latin typeface="Calibri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2830" marR="62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nb-NO" sz="1400" i="1" kern="100">
                          <a:effectLst/>
                          <a:latin typeface="Calibri"/>
                          <a:ea typeface="Aptos" panose="020B0004020202020204" pitchFamily="34" charset="0"/>
                          <a:cs typeface="Arial"/>
                        </a:rPr>
                        <a:t>Sikre en omforent forståelse av kommunens utfordringsbilde</a:t>
                      </a:r>
                      <a:endParaRPr lang="nb-NO" sz="1400" kern="100">
                        <a:effectLst/>
                        <a:latin typeface="Calibri"/>
                        <a:ea typeface="Aptos" panose="020B0004020202020204" pitchFamily="34" charset="0"/>
                        <a:cs typeface="Arial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nb-NO" sz="1400" i="1" kern="100">
                          <a:effectLst/>
                          <a:latin typeface="Calibri"/>
                          <a:ea typeface="Aptos" panose="020B0004020202020204" pitchFamily="34" charset="0"/>
                          <a:cs typeface="Arial"/>
                        </a:rPr>
                        <a:t>Legge til rette for at de folkevalgte kan gi politiske føringer for hva som bør prioriteres i budsjettarbeidet</a:t>
                      </a:r>
                      <a:endParaRPr lang="nb-NO" sz="1400" kern="100">
                        <a:effectLst/>
                        <a:latin typeface="Calibri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2830" marR="62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1280056"/>
                  </a:ext>
                </a:extLst>
              </a:tr>
              <a:tr h="11825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2400" kern="1400" spc="25" err="1">
                          <a:solidFill>
                            <a:srgbClr val="323E4F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Arial"/>
                        </a:rPr>
                        <a:t>D</a:t>
                      </a:r>
                      <a:r>
                        <a:rPr lang="nb-NO" sz="1000" kern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esired</a:t>
                      </a:r>
                      <a:r>
                        <a:rPr lang="nb-NO" sz="10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nb-NO" sz="2400" kern="1400" spc="25" err="1">
                          <a:solidFill>
                            <a:srgbClr val="323E4F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Arial"/>
                        </a:rPr>
                        <a:t>O</a:t>
                      </a:r>
                      <a:r>
                        <a:rPr lang="nb-NO" sz="1000" kern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utcome</a:t>
                      </a:r>
                      <a:endParaRPr lang="nb-NO" sz="1000" kern="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830" marR="62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nb-NO" sz="1400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Aptos" panose="020B0004020202020204" pitchFamily="34" charset="0"/>
                          <a:cs typeface="Arial"/>
                        </a:rPr>
                        <a:t>Hva er det ønskede målet med møtet?</a:t>
                      </a:r>
                      <a:endParaRPr lang="nb-NO" sz="1400" kern="100">
                        <a:effectLst/>
                        <a:latin typeface="Calibri"/>
                        <a:ea typeface="Aptos" panose="020B0004020202020204" pitchFamily="34" charset="0"/>
                        <a:cs typeface="Arial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nb-NO" sz="1400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Aptos" panose="020B0004020202020204" pitchFamily="34" charset="0"/>
                          <a:cs typeface="Arial"/>
                        </a:rPr>
                        <a:t>Hva håper vi helt konkret å gå herfra med?</a:t>
                      </a:r>
                      <a:endParaRPr lang="nb-NO" sz="1400" kern="100">
                        <a:effectLst/>
                        <a:latin typeface="Calibri"/>
                        <a:ea typeface="Aptos" panose="020B0004020202020204" pitchFamily="34" charset="0"/>
                        <a:cs typeface="Arial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nb-NO" sz="1400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Aptos" panose="020B0004020202020204" pitchFamily="34" charset="0"/>
                          <a:cs typeface="Arial"/>
                        </a:rPr>
                        <a:t>Hva har vi oppnådd når vi er ferdige med prosessen?</a:t>
                      </a:r>
                      <a:endParaRPr lang="nb-NO" sz="1400" kern="100">
                        <a:effectLst/>
                        <a:latin typeface="Calibri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2830" marR="62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nb-NO" sz="1400" i="1" kern="100">
                          <a:effectLst/>
                          <a:latin typeface="Calibri"/>
                          <a:ea typeface="Aptos" panose="020B0004020202020204" pitchFamily="34" charset="0"/>
                          <a:cs typeface="Arial"/>
                        </a:rPr>
                        <a:t>Gi kommunestyret den innsikten de </a:t>
                      </a:r>
                      <a:r>
                        <a:rPr lang="nb-NO" sz="1400" i="1" kern="100" err="1">
                          <a:effectLst/>
                          <a:latin typeface="Calibri"/>
                          <a:ea typeface="Aptos" panose="020B0004020202020204" pitchFamily="34" charset="0"/>
                          <a:cs typeface="Arial"/>
                        </a:rPr>
                        <a:t>pt</a:t>
                      </a:r>
                      <a:r>
                        <a:rPr lang="nb-NO" sz="1400" i="1" kern="100">
                          <a:effectLst/>
                          <a:latin typeface="Calibri"/>
                          <a:ea typeface="Aptos" panose="020B0004020202020204" pitchFamily="34" charset="0"/>
                          <a:cs typeface="Arial"/>
                        </a:rPr>
                        <a:t>. har behov for </a:t>
                      </a:r>
                      <a:endParaRPr lang="nb-NO" sz="1400" kern="100">
                        <a:effectLst/>
                        <a:latin typeface="Calibri"/>
                        <a:ea typeface="Aptos" panose="020B0004020202020204" pitchFamily="34" charset="0"/>
                        <a:cs typeface="Arial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nb-NO" sz="1400" i="1" kern="100">
                          <a:effectLst/>
                          <a:latin typeface="Calibri"/>
                          <a:ea typeface="Aptos" panose="020B0004020202020204" pitchFamily="34" charset="0"/>
                          <a:cs typeface="Arial"/>
                        </a:rPr>
                        <a:t>Legge til rette for diskusjon og mulighet til å stille spørsmål</a:t>
                      </a:r>
                      <a:endParaRPr lang="nb-NO" sz="1400" kern="100">
                        <a:effectLst/>
                        <a:latin typeface="Calibri"/>
                        <a:ea typeface="Aptos" panose="020B0004020202020204" pitchFamily="34" charset="0"/>
                        <a:cs typeface="Arial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nb-NO" sz="1400" i="1" kern="100">
                          <a:effectLst/>
                          <a:latin typeface="Calibri"/>
                          <a:ea typeface="Aptos" panose="020B0004020202020204" pitchFamily="34" charset="0"/>
                          <a:cs typeface="Arial"/>
                        </a:rPr>
                        <a:t>Gi kommunedirektøren et godt grunnlag for å kunne skrive en sak til vedtaksmøte før sommeren</a:t>
                      </a:r>
                      <a:endParaRPr lang="nb-NO" sz="1400" kern="100">
                        <a:effectLst/>
                        <a:latin typeface="Calibri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2830" marR="62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6875272"/>
                  </a:ext>
                </a:extLst>
              </a:tr>
              <a:tr h="16827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2600" kern="1400" spc="-50">
                          <a:solidFill>
                            <a:srgbClr val="000000"/>
                          </a:solidFill>
                          <a:effectLst/>
                          <a:latin typeface="Calibri"/>
                          <a:ea typeface="Yu Gothic Light"/>
                          <a:cs typeface="Times New Roman"/>
                        </a:rPr>
                        <a:t>A</a:t>
                      </a:r>
                      <a:r>
                        <a:rPr lang="nb-NO" sz="1200" kern="1400" spc="-50">
                          <a:solidFill>
                            <a:srgbClr val="000000"/>
                          </a:solidFill>
                          <a:effectLst/>
                          <a:latin typeface="Calibri"/>
                          <a:ea typeface="Yu Gothic Light"/>
                          <a:cs typeface="Times New Roman"/>
                        </a:rPr>
                        <a:t>genda</a:t>
                      </a:r>
                      <a:endParaRPr lang="nb-NO" sz="1200" kern="100">
                        <a:effectLst/>
                        <a:latin typeface="Calibri"/>
                        <a:ea typeface="Yu Gothic Light"/>
                        <a:cs typeface="Times New Roman"/>
                      </a:endParaRPr>
                    </a:p>
                  </a:txBody>
                  <a:tcPr marL="62830" marR="62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nb-NO" sz="1400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Aptos" panose="020B0004020202020204" pitchFamily="34" charset="0"/>
                          <a:cs typeface="Arial"/>
                        </a:rPr>
                        <a:t>Hva skal være dagens program?</a:t>
                      </a:r>
                      <a:endParaRPr lang="nb-NO" sz="1400" kern="100">
                        <a:effectLst/>
                        <a:latin typeface="Calibri"/>
                        <a:ea typeface="Aptos" panose="020B0004020202020204" pitchFamily="34" charset="0"/>
                        <a:cs typeface="Arial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nb-NO" sz="1400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Aptos" panose="020B0004020202020204" pitchFamily="34" charset="0"/>
                          <a:cs typeface="Arial"/>
                        </a:rPr>
                        <a:t>Hvilke diskusjoner er det viktig at vi legger til rette for?</a:t>
                      </a:r>
                      <a:endParaRPr lang="nb-NO" sz="1400" kern="100">
                        <a:effectLst/>
                        <a:latin typeface="Calibri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2830" marR="62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nb-NO" sz="1400" kern="100">
                        <a:effectLst/>
                        <a:latin typeface="Aptos"/>
                        <a:ea typeface="Aptos" panose="020B0004020202020204" pitchFamily="34" charset="0"/>
                        <a:cs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nb-NO" sz="1400" kern="100">
                        <a:effectLst/>
                        <a:latin typeface="Aptos"/>
                        <a:ea typeface="Aptos" panose="020B0004020202020204" pitchFamily="34" charset="0"/>
                        <a:cs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nb-NO" sz="1400" kern="100">
                        <a:effectLst/>
                        <a:latin typeface="Aptos"/>
                        <a:ea typeface="Aptos" panose="020B0004020202020204" pitchFamily="34" charset="0"/>
                        <a:cs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nb-NO" sz="1400" kern="100">
                        <a:effectLst/>
                        <a:latin typeface="Aptos"/>
                        <a:ea typeface="Aptos" panose="020B0004020202020204" pitchFamily="34" charset="0"/>
                        <a:cs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nb-NO" sz="1400" kern="100">
                        <a:effectLst/>
                        <a:latin typeface="Aptos"/>
                        <a:ea typeface="Aptos" panose="020B0004020202020204" pitchFamily="34" charset="0"/>
                        <a:cs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nb-NO" sz="1400" kern="100">
                        <a:effectLst/>
                        <a:latin typeface="Aptos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2830" marR="62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6640001"/>
                  </a:ext>
                </a:extLst>
              </a:tr>
              <a:tr h="10915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2400" kern="1400" spc="25">
                          <a:solidFill>
                            <a:srgbClr val="323E4F"/>
                          </a:solidFill>
                          <a:effectLst/>
                          <a:latin typeface="Calibri Light"/>
                          <a:ea typeface="Times New Roman" panose="02020603050405020304" pitchFamily="18" charset="0"/>
                          <a:cs typeface="Times New Roman"/>
                        </a:rPr>
                        <a:t>R</a:t>
                      </a:r>
                      <a:r>
                        <a:rPr lang="nb-NO" sz="10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ules and </a:t>
                      </a:r>
                      <a:r>
                        <a:rPr lang="nb-NO" sz="2400" kern="1400" spc="25" err="1">
                          <a:solidFill>
                            <a:srgbClr val="323E4F"/>
                          </a:solidFill>
                          <a:effectLst/>
                          <a:latin typeface="Calibri Light"/>
                          <a:ea typeface="Times New Roman" panose="02020603050405020304" pitchFamily="18" charset="0"/>
                          <a:cs typeface="Times New Roman"/>
                        </a:rPr>
                        <a:t>R</a:t>
                      </a:r>
                      <a:r>
                        <a:rPr lang="nb-NO" sz="1000" kern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oles</a:t>
                      </a:r>
                      <a:endParaRPr lang="nb-NO" sz="10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30" marR="62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nb-NO" sz="1400" i="1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Aptos" panose="020B0004020202020204" pitchFamily="34" charset="0"/>
                          <a:cs typeface="Arial"/>
                        </a:rPr>
                        <a:t>Hvem er invitert?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nb-NO" sz="1400" i="1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Aptos" panose="020B0004020202020204" pitchFamily="34" charset="0"/>
                          <a:cs typeface="Arial"/>
                        </a:rPr>
                        <a:t>Er det et ordinært møte eller en workshop/seminar?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nb-NO" sz="1400" i="1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Aptos" panose="020B0004020202020204" pitchFamily="34" charset="0"/>
                          <a:cs typeface="Arial"/>
                        </a:rPr>
                        <a:t>Hvem kan holde innlegg?</a:t>
                      </a:r>
                      <a:endParaRPr lang="nb-NO" sz="1400" kern="100">
                        <a:effectLst/>
                        <a:latin typeface="Calibri"/>
                        <a:ea typeface="Aptos" panose="020B0004020202020204" pitchFamily="34" charset="0"/>
                        <a:cs typeface="Arial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nb-NO" sz="1400" i="1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Aptos" panose="020B0004020202020204" pitchFamily="34" charset="0"/>
                          <a:cs typeface="Arial"/>
                        </a:rPr>
                        <a:t>Er det behov for en </a:t>
                      </a:r>
                      <a:r>
                        <a:rPr lang="nb-NO" sz="1400" i="1" kern="10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Aptos" panose="020B0004020202020204" pitchFamily="34" charset="0"/>
                          <a:cs typeface="Arial"/>
                        </a:rPr>
                        <a:t>fasilitator</a:t>
                      </a:r>
                      <a:r>
                        <a:rPr lang="nb-NO" sz="1400" i="1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Aptos" panose="020B0004020202020204" pitchFamily="34" charset="0"/>
                          <a:cs typeface="Arial"/>
                        </a:rPr>
                        <a:t> i møtet?</a:t>
                      </a:r>
                      <a:endParaRPr lang="nb-NO" sz="1400" kern="100">
                        <a:effectLst/>
                        <a:latin typeface="Calibri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2830" marR="62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 marL="29845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nb-NO" sz="1400" kern="100">
                        <a:effectLst/>
                        <a:latin typeface="Aptos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2830" marR="62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1782363"/>
                  </a:ext>
                </a:extLst>
              </a:tr>
              <a:tr h="4851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2600" kern="1400" spc="-50">
                          <a:solidFill>
                            <a:srgbClr val="000000"/>
                          </a:solidFill>
                          <a:effectLst/>
                          <a:latin typeface="Aptos Display"/>
                          <a:ea typeface="Yu Gothic Light"/>
                          <a:cs typeface="Times New Roman"/>
                        </a:rPr>
                        <a:t>T</a:t>
                      </a:r>
                      <a:r>
                        <a:rPr lang="nb-NO" sz="1000" kern="100">
                          <a:solidFill>
                            <a:srgbClr val="000000"/>
                          </a:solidFill>
                          <a:effectLst/>
                          <a:latin typeface="Aptos"/>
                          <a:ea typeface="Aptos" panose="020B0004020202020204" pitchFamily="34" charset="0"/>
                          <a:cs typeface="Arial"/>
                        </a:rPr>
                        <a:t>ime	</a:t>
                      </a:r>
                      <a:endParaRPr lang="nb-NO" sz="1000" kern="100">
                        <a:effectLst/>
                        <a:latin typeface="Aptos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2830" marR="62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nb-NO" sz="14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Hvilken tidsramme har vi?</a:t>
                      </a:r>
                      <a:endParaRPr lang="nb-NO" sz="1400" kern="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830" marR="62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nb-NO" sz="1400" kern="100">
                        <a:effectLst/>
                        <a:latin typeface="Aptos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2830" marR="62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838120"/>
                  </a:ext>
                </a:extLst>
              </a:tr>
            </a:tbl>
          </a:graphicData>
        </a:graphic>
      </p:graphicFrame>
      <p:sp>
        <p:nvSpPr>
          <p:cNvPr id="3" name="Rektangel 2">
            <a:extLst>
              <a:ext uri="{FF2B5EF4-FFF2-40B4-BE49-F238E27FC236}">
                <a16:creationId xmlns:a16="http://schemas.microsoft.com/office/drawing/2014/main" id="{22E05BF3-7D02-135B-A4BE-44802B7B4788}"/>
              </a:ext>
            </a:extLst>
          </p:cNvPr>
          <p:cNvSpPr/>
          <p:nvPr/>
        </p:nvSpPr>
        <p:spPr>
          <a:xfrm>
            <a:off x="4898887" y="321365"/>
            <a:ext cx="4139094" cy="6204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813737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2B17E16-3940-75EC-E32A-BB8DAFCE4F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 1">
            <a:extLst>
              <a:ext uri="{FF2B5EF4-FFF2-40B4-BE49-F238E27FC236}">
                <a16:creationId xmlns:a16="http://schemas.microsoft.com/office/drawing/2014/main" id="{7ECA99C7-40C2-8FB9-FAEC-8EF4B535B2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8911933"/>
              </p:ext>
            </p:extLst>
          </p:nvPr>
        </p:nvGraphicFramePr>
        <p:xfrm>
          <a:off x="1199930" y="324068"/>
          <a:ext cx="7829698" cy="6205591"/>
        </p:xfrm>
        <a:graphic>
          <a:graphicData uri="http://schemas.openxmlformats.org/drawingml/2006/table">
            <a:tbl>
              <a:tblPr firstRow="1" firstCol="1" bandRow="1"/>
              <a:tblGrid>
                <a:gridCol w="898739">
                  <a:extLst>
                    <a:ext uri="{9D8B030D-6E8A-4147-A177-3AD203B41FA5}">
                      <a16:colId xmlns:a16="http://schemas.microsoft.com/office/drawing/2014/main" val="3442206642"/>
                    </a:ext>
                  </a:extLst>
                </a:gridCol>
                <a:gridCol w="2801403">
                  <a:extLst>
                    <a:ext uri="{9D8B030D-6E8A-4147-A177-3AD203B41FA5}">
                      <a16:colId xmlns:a16="http://schemas.microsoft.com/office/drawing/2014/main" val="1464697549"/>
                    </a:ext>
                  </a:extLst>
                </a:gridCol>
                <a:gridCol w="4129556">
                  <a:extLst>
                    <a:ext uri="{9D8B030D-6E8A-4147-A177-3AD203B41FA5}">
                      <a16:colId xmlns:a16="http://schemas.microsoft.com/office/drawing/2014/main" val="486650300"/>
                    </a:ext>
                  </a:extLst>
                </a:gridCol>
              </a:tblGrid>
              <a:tr h="7883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2600" kern="1400" spc="-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Yu Gothic Light"/>
                          <a:cs typeface="Times New Roman"/>
                        </a:rPr>
                        <a:t>I</a:t>
                      </a:r>
                      <a:r>
                        <a:rPr lang="nb-NO" sz="1000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Aptos" panose="020B0004020202020204" pitchFamily="34" charset="0"/>
                          <a:cs typeface="Arial"/>
                        </a:rPr>
                        <a:t>ntensjon: </a:t>
                      </a:r>
                      <a:endParaRPr lang="nb-NO" sz="1000" kern="100" dirty="0">
                        <a:effectLst/>
                        <a:latin typeface="Calibri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2830" marR="62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nb-NO" sz="1400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Aptos" panose="020B0004020202020204" pitchFamily="34" charset="0"/>
                          <a:cs typeface="Arial"/>
                        </a:rPr>
                        <a:t>Hva er intensjonen med møtet?</a:t>
                      </a:r>
                      <a:endParaRPr lang="nb-NO" sz="1400" kern="100" dirty="0">
                        <a:effectLst/>
                        <a:latin typeface="Calibri"/>
                        <a:ea typeface="Aptos" panose="020B0004020202020204" pitchFamily="34" charset="0"/>
                        <a:cs typeface="Arial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nb-NO" sz="1400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Aptos" panose="020B0004020202020204" pitchFamily="34" charset="0"/>
                          <a:cs typeface="Arial"/>
                        </a:rPr>
                        <a:t>Hva er det overordnede formålet?</a:t>
                      </a:r>
                      <a:endParaRPr lang="nb-NO" sz="1400" kern="100" dirty="0">
                        <a:effectLst/>
                        <a:latin typeface="Calibri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2830" marR="62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nb-NO" sz="1400" i="1" kern="100" dirty="0">
                          <a:effectLst/>
                          <a:latin typeface="Calibri"/>
                          <a:ea typeface="Aptos" panose="020B0004020202020204" pitchFamily="34" charset="0"/>
                          <a:cs typeface="Arial"/>
                        </a:rPr>
                        <a:t>Sikre en omforent forståelse av kommunens utfordringsbilde</a:t>
                      </a:r>
                      <a:endParaRPr lang="nb-NO" sz="1400" kern="100" dirty="0">
                        <a:effectLst/>
                        <a:latin typeface="Calibri"/>
                        <a:ea typeface="Aptos" panose="020B0004020202020204" pitchFamily="34" charset="0"/>
                        <a:cs typeface="Arial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nb-NO" sz="1400" i="1" kern="100" dirty="0">
                          <a:effectLst/>
                          <a:latin typeface="Calibri"/>
                          <a:ea typeface="Aptos" panose="020B0004020202020204" pitchFamily="34" charset="0"/>
                          <a:cs typeface="Arial"/>
                        </a:rPr>
                        <a:t>Legge til rette for at de folkevalgte kan gi politiske føringer for hva som bør prioriteres i budsjettarbeidet</a:t>
                      </a:r>
                      <a:endParaRPr lang="nb-NO" sz="1400" kern="100" dirty="0">
                        <a:effectLst/>
                        <a:latin typeface="Calibri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2830" marR="62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1280056"/>
                  </a:ext>
                </a:extLst>
              </a:tr>
              <a:tr h="11825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2400" kern="1400" spc="25" dirty="0" err="1">
                          <a:solidFill>
                            <a:srgbClr val="323E4F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Arial"/>
                        </a:rPr>
                        <a:t>D</a:t>
                      </a:r>
                      <a:r>
                        <a:rPr lang="nb-NO" sz="1000" kern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esired</a:t>
                      </a:r>
                      <a:r>
                        <a:rPr lang="nb-NO" sz="10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nb-NO" sz="2400" kern="1400" spc="25" dirty="0" err="1">
                          <a:solidFill>
                            <a:srgbClr val="323E4F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Arial"/>
                        </a:rPr>
                        <a:t>O</a:t>
                      </a:r>
                      <a:r>
                        <a:rPr lang="nb-NO" sz="1000" kern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utcome</a:t>
                      </a:r>
                      <a:endParaRPr lang="nb-NO" sz="1000" kern="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830" marR="62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nb-NO" sz="1400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Aptos" panose="020B0004020202020204" pitchFamily="34" charset="0"/>
                          <a:cs typeface="Arial"/>
                        </a:rPr>
                        <a:t>Hva er det ønskede målet med møtet?</a:t>
                      </a:r>
                      <a:endParaRPr lang="nb-NO" sz="1400" kern="100" dirty="0">
                        <a:effectLst/>
                        <a:latin typeface="Calibri"/>
                        <a:ea typeface="Aptos" panose="020B0004020202020204" pitchFamily="34" charset="0"/>
                        <a:cs typeface="Arial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nb-NO" sz="1400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Aptos" panose="020B0004020202020204" pitchFamily="34" charset="0"/>
                          <a:cs typeface="Arial"/>
                        </a:rPr>
                        <a:t>Hva håper vi helt konkret å gå herfra med?</a:t>
                      </a:r>
                      <a:endParaRPr lang="nb-NO" sz="1400" kern="100" dirty="0">
                        <a:effectLst/>
                        <a:latin typeface="Calibri"/>
                        <a:ea typeface="Aptos" panose="020B0004020202020204" pitchFamily="34" charset="0"/>
                        <a:cs typeface="Arial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nb-NO" sz="1400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Aptos" panose="020B0004020202020204" pitchFamily="34" charset="0"/>
                          <a:cs typeface="Arial"/>
                        </a:rPr>
                        <a:t>Hva har vi oppnådd når vi er ferdige med prosessen?</a:t>
                      </a:r>
                      <a:endParaRPr lang="nb-NO" sz="1400" kern="100" dirty="0">
                        <a:effectLst/>
                        <a:latin typeface="Calibri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2830" marR="62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nb-NO" sz="1400" i="1" kern="100" dirty="0">
                          <a:effectLst/>
                          <a:latin typeface="Calibri"/>
                          <a:ea typeface="Aptos" panose="020B0004020202020204" pitchFamily="34" charset="0"/>
                          <a:cs typeface="Arial"/>
                        </a:rPr>
                        <a:t>Gi kommunestyret den innsikten de </a:t>
                      </a:r>
                      <a:r>
                        <a:rPr lang="nb-NO" sz="1400" i="1" kern="100" dirty="0" err="1">
                          <a:effectLst/>
                          <a:latin typeface="Calibri"/>
                          <a:ea typeface="Aptos" panose="020B0004020202020204" pitchFamily="34" charset="0"/>
                          <a:cs typeface="Arial"/>
                        </a:rPr>
                        <a:t>pt</a:t>
                      </a:r>
                      <a:r>
                        <a:rPr lang="nb-NO" sz="1400" i="1" kern="100" dirty="0">
                          <a:effectLst/>
                          <a:latin typeface="Calibri"/>
                          <a:ea typeface="Aptos" panose="020B0004020202020204" pitchFamily="34" charset="0"/>
                          <a:cs typeface="Arial"/>
                        </a:rPr>
                        <a:t>. har behov for </a:t>
                      </a:r>
                      <a:endParaRPr lang="nb-NO" sz="1400" kern="100" dirty="0">
                        <a:effectLst/>
                        <a:latin typeface="Calibri"/>
                        <a:ea typeface="Aptos" panose="020B0004020202020204" pitchFamily="34" charset="0"/>
                        <a:cs typeface="Arial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nb-NO" sz="1400" i="1" kern="100" dirty="0">
                          <a:effectLst/>
                          <a:latin typeface="Calibri"/>
                          <a:ea typeface="Aptos" panose="020B0004020202020204" pitchFamily="34" charset="0"/>
                          <a:cs typeface="Arial"/>
                        </a:rPr>
                        <a:t>Legge til rette for diskusjon og mulighet til å stille spørsmål</a:t>
                      </a:r>
                      <a:endParaRPr lang="nb-NO" sz="1400" kern="100" dirty="0">
                        <a:effectLst/>
                        <a:latin typeface="Calibri"/>
                        <a:ea typeface="Aptos" panose="020B0004020202020204" pitchFamily="34" charset="0"/>
                        <a:cs typeface="Arial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nb-NO" sz="1400" i="1" kern="100" dirty="0">
                          <a:effectLst/>
                          <a:latin typeface="Calibri"/>
                          <a:ea typeface="Aptos" panose="020B0004020202020204" pitchFamily="34" charset="0"/>
                          <a:cs typeface="Arial"/>
                        </a:rPr>
                        <a:t>Gi kommunedirektøren et godt grunnlag for å kunne skrive en sak til vedtaksmøte før sommeren</a:t>
                      </a:r>
                      <a:endParaRPr lang="nb-NO" sz="1400" kern="100" dirty="0">
                        <a:effectLst/>
                        <a:latin typeface="Calibri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2830" marR="62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6875272"/>
                  </a:ext>
                </a:extLst>
              </a:tr>
              <a:tr h="16827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2600" kern="1400" spc="-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Yu Gothic Light"/>
                          <a:cs typeface="Times New Roman"/>
                        </a:rPr>
                        <a:t>A</a:t>
                      </a:r>
                      <a:r>
                        <a:rPr lang="nb-NO" sz="1200" kern="1400" spc="-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Yu Gothic Light"/>
                          <a:cs typeface="Times New Roman"/>
                        </a:rPr>
                        <a:t>genda</a:t>
                      </a:r>
                      <a:endParaRPr lang="nb-NO" sz="1200" kern="100" dirty="0">
                        <a:effectLst/>
                        <a:latin typeface="Calibri"/>
                        <a:ea typeface="Yu Gothic Light"/>
                        <a:cs typeface="Times New Roman"/>
                      </a:endParaRPr>
                    </a:p>
                  </a:txBody>
                  <a:tcPr marL="62830" marR="62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nb-NO" sz="1400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Aptos" panose="020B0004020202020204" pitchFamily="34" charset="0"/>
                          <a:cs typeface="Arial"/>
                        </a:rPr>
                        <a:t>Hva skal være dagens program?</a:t>
                      </a:r>
                      <a:endParaRPr lang="nb-NO" sz="1400" kern="100" dirty="0">
                        <a:effectLst/>
                        <a:latin typeface="Calibri"/>
                        <a:ea typeface="Aptos" panose="020B0004020202020204" pitchFamily="34" charset="0"/>
                        <a:cs typeface="Arial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nb-NO" sz="1400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Aptos" panose="020B0004020202020204" pitchFamily="34" charset="0"/>
                          <a:cs typeface="Arial"/>
                        </a:rPr>
                        <a:t>Hvilke diskusjoner er det viktig at vi legger til rette for?</a:t>
                      </a:r>
                      <a:endParaRPr lang="nb-NO" sz="1400" kern="100" dirty="0">
                        <a:effectLst/>
                        <a:latin typeface="Calibri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2830" marR="62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nb-NO" sz="1400" kern="100" dirty="0">
                        <a:effectLst/>
                        <a:latin typeface="Aptos"/>
                        <a:ea typeface="Aptos" panose="020B0004020202020204" pitchFamily="34" charset="0"/>
                        <a:cs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nb-NO" sz="1400" kern="100">
                        <a:effectLst/>
                        <a:latin typeface="Aptos"/>
                        <a:ea typeface="Aptos" panose="020B0004020202020204" pitchFamily="34" charset="0"/>
                        <a:cs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nb-NO" sz="1400" kern="100">
                        <a:effectLst/>
                        <a:latin typeface="Aptos"/>
                        <a:ea typeface="Aptos" panose="020B0004020202020204" pitchFamily="34" charset="0"/>
                        <a:cs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nb-NO" sz="1400" kern="100">
                        <a:effectLst/>
                        <a:latin typeface="Aptos"/>
                        <a:ea typeface="Aptos" panose="020B0004020202020204" pitchFamily="34" charset="0"/>
                        <a:cs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nb-NO" sz="1400" kern="100">
                        <a:effectLst/>
                        <a:latin typeface="Aptos"/>
                        <a:ea typeface="Aptos" panose="020B0004020202020204" pitchFamily="34" charset="0"/>
                        <a:cs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nb-NO" sz="1400" kern="100">
                        <a:effectLst/>
                        <a:latin typeface="Aptos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2830" marR="62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6640001"/>
                  </a:ext>
                </a:extLst>
              </a:tr>
              <a:tr h="10915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2400" kern="1400" spc="25" dirty="0">
                          <a:solidFill>
                            <a:srgbClr val="323E4F"/>
                          </a:solidFill>
                          <a:effectLst/>
                          <a:latin typeface="Calibri Light"/>
                          <a:ea typeface="Times New Roman" panose="02020603050405020304" pitchFamily="18" charset="0"/>
                          <a:cs typeface="Times New Roman"/>
                        </a:rPr>
                        <a:t>R</a:t>
                      </a:r>
                      <a:r>
                        <a:rPr lang="nb-NO" sz="10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ules and </a:t>
                      </a:r>
                      <a:r>
                        <a:rPr lang="nb-NO" sz="2400" kern="1400" spc="25" dirty="0" err="1">
                          <a:solidFill>
                            <a:srgbClr val="323E4F"/>
                          </a:solidFill>
                          <a:effectLst/>
                          <a:latin typeface="Calibri Light"/>
                          <a:ea typeface="Times New Roman" panose="02020603050405020304" pitchFamily="18" charset="0"/>
                          <a:cs typeface="Times New Roman"/>
                        </a:rPr>
                        <a:t>R</a:t>
                      </a:r>
                      <a:r>
                        <a:rPr lang="nb-NO" sz="1000" kern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oles</a:t>
                      </a:r>
                      <a:endParaRPr lang="nb-NO" sz="10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30" marR="62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nb-NO" sz="1400" i="1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Aptos" panose="020B0004020202020204" pitchFamily="34" charset="0"/>
                          <a:cs typeface="Arial"/>
                        </a:rPr>
                        <a:t>Hvem er invitert?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nb-NO" sz="1400" i="1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Aptos" panose="020B0004020202020204" pitchFamily="34" charset="0"/>
                          <a:cs typeface="Arial"/>
                        </a:rPr>
                        <a:t>Er det et ordinært møte eller en workshop/seminar?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nb-NO" sz="1400" i="1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Aptos" panose="020B0004020202020204" pitchFamily="34" charset="0"/>
                          <a:cs typeface="Arial"/>
                        </a:rPr>
                        <a:t>Hvem kan holde innlegg?</a:t>
                      </a:r>
                      <a:endParaRPr lang="nb-NO" sz="1400" kern="100" dirty="0">
                        <a:effectLst/>
                        <a:latin typeface="Calibri"/>
                        <a:ea typeface="Aptos" panose="020B0004020202020204" pitchFamily="34" charset="0"/>
                        <a:cs typeface="Arial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nb-NO" sz="1400" i="1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Aptos" panose="020B0004020202020204" pitchFamily="34" charset="0"/>
                          <a:cs typeface="Arial"/>
                        </a:rPr>
                        <a:t>Er det behov for en </a:t>
                      </a:r>
                      <a:r>
                        <a:rPr lang="nb-NO" sz="1400" i="1" kern="1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Aptos" panose="020B0004020202020204" pitchFamily="34" charset="0"/>
                          <a:cs typeface="Arial"/>
                        </a:rPr>
                        <a:t>fasilitator</a:t>
                      </a:r>
                      <a:r>
                        <a:rPr lang="nb-NO" sz="1400" i="1" kern="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Aptos" panose="020B0004020202020204" pitchFamily="34" charset="0"/>
                          <a:cs typeface="Arial"/>
                        </a:rPr>
                        <a:t> i møtet?</a:t>
                      </a:r>
                      <a:endParaRPr lang="nb-NO" sz="1400" kern="100" dirty="0">
                        <a:effectLst/>
                        <a:latin typeface="Calibri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2830" marR="62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 marL="29845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nb-NO" sz="1400" kern="100">
                        <a:effectLst/>
                        <a:latin typeface="Aptos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2830" marR="62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1782363"/>
                  </a:ext>
                </a:extLst>
              </a:tr>
              <a:tr h="4851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2600" kern="1400" spc="-50" dirty="0">
                          <a:solidFill>
                            <a:srgbClr val="000000"/>
                          </a:solidFill>
                          <a:effectLst/>
                          <a:latin typeface="Aptos Display"/>
                          <a:ea typeface="Yu Gothic Light"/>
                          <a:cs typeface="Times New Roman"/>
                        </a:rPr>
                        <a:t>T</a:t>
                      </a:r>
                      <a:r>
                        <a:rPr lang="nb-NO" sz="1000" kern="100" dirty="0">
                          <a:solidFill>
                            <a:srgbClr val="000000"/>
                          </a:solidFill>
                          <a:effectLst/>
                          <a:latin typeface="Aptos"/>
                          <a:ea typeface="Aptos" panose="020B0004020202020204" pitchFamily="34" charset="0"/>
                          <a:cs typeface="Arial"/>
                        </a:rPr>
                        <a:t>ime	</a:t>
                      </a:r>
                      <a:endParaRPr lang="nb-NO" sz="1000" kern="100" dirty="0">
                        <a:effectLst/>
                        <a:latin typeface="Aptos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2830" marR="62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nb-NO" sz="1400" kern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Hvilken tidsramme har vi?</a:t>
                      </a:r>
                      <a:endParaRPr lang="nb-NO" sz="1400" kern="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830" marR="62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nb-NO" sz="1400" kern="100">
                        <a:effectLst/>
                        <a:latin typeface="Aptos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2830" marR="62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8381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57564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B292913-A864-D6C3-3535-C2F7ACE50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Oppgave 13:</a:t>
            </a:r>
            <a:br>
              <a:rPr lang="nb-NO"/>
            </a:br>
            <a:r>
              <a:rPr lang="nb-NO"/>
              <a:t>Erfaringer fra tidligere rammekonferanser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9595FED-5B6D-0F4F-9C6F-FAA7944FED6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1" y="1959429"/>
            <a:ext cx="8126249" cy="361149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fontAlgn="base">
              <a:lnSpc>
                <a:spcPts val="1275"/>
              </a:lnSpc>
              <a:buNone/>
            </a:pPr>
            <a:endParaRPr lang="nb-NO">
              <a:ea typeface="Calibri"/>
              <a:cs typeface="Calibri"/>
            </a:endParaRPr>
          </a:p>
          <a:p>
            <a:endParaRPr lang="nb-NO">
              <a:ea typeface="Calibri"/>
              <a:cs typeface="Calibri"/>
            </a:endParaRPr>
          </a:p>
        </p:txBody>
      </p:sp>
      <p:sp>
        <p:nvSpPr>
          <p:cNvPr id="4" name="TekstSylinder 4">
            <a:extLst>
              <a:ext uri="{FF2B5EF4-FFF2-40B4-BE49-F238E27FC236}">
                <a16:creationId xmlns:a16="http://schemas.microsoft.com/office/drawing/2014/main" id="{1D71998E-9506-F444-B02C-B6A2F60C9329}"/>
              </a:ext>
            </a:extLst>
          </p:cNvPr>
          <p:cNvSpPr txBox="1"/>
          <p:nvPr/>
        </p:nvSpPr>
        <p:spPr>
          <a:xfrm>
            <a:off x="8735866" y="895416"/>
            <a:ext cx="2941378" cy="4985980"/>
          </a:xfrm>
          <a:prstGeom prst="rect">
            <a:avLst/>
          </a:prstGeom>
          <a:solidFill>
            <a:srgbClr val="A02B93">
              <a:lumMod val="20000"/>
              <a:lumOff val="80000"/>
            </a:srgb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nb-NO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nb-NO">
                <a:solidFill>
                  <a:srgbClr val="001046"/>
                </a:solidFill>
              </a:rPr>
              <a:t>Ta en runde i gruppen og oppsummer:</a:t>
            </a:r>
            <a:endParaRPr lang="nb-NO" sz="1800">
              <a:solidFill>
                <a:srgbClr val="001046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nb-NO" b="0" i="0" u="none" strike="noStrike" kern="1200" cap="none" spc="0" normalizeH="0" baseline="0" noProof="0">
              <a:ln>
                <a:noFill/>
              </a:ln>
              <a:solidFill>
                <a:srgbClr val="001046"/>
              </a:solidFill>
              <a:effectLst/>
              <a:uLnTx/>
              <a:uFillTx/>
              <a:ea typeface="Calibri"/>
              <a:cs typeface="Times New Roman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nb-NO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/>
                <a:cs typeface="Times New Roman"/>
              </a:rPr>
              <a:t>Hvilke erfaringer har dere med slike møtepunkter fra tidligere?  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/>
                <a:cs typeface="Times New Roman"/>
              </a:rPr>
              <a:t>Hvem har deltatt? 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/>
                <a:cs typeface="Times New Roman"/>
              </a:rPr>
              <a:t>Hva har vært hensikten? 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/>
                <a:cs typeface="Times New Roman"/>
              </a:rPr>
              <a:t>Hva har vært innholdet? 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/>
                <a:cs typeface="Times New Roman"/>
              </a:rPr>
              <a:t>Har det vært et seminar eller workshop? 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/>
                <a:cs typeface="Times New Roman"/>
              </a:rPr>
              <a:t>Hva har vært vellykket?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libri"/>
              <a:cs typeface="Times New Roman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nb-NO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/>
                <a:cs typeface="Times New Roman"/>
              </a:rPr>
              <a:t>Noter ned fra samtalen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3"/>
              <a:tabLst/>
              <a:defRPr/>
            </a:pPr>
            <a:endParaRPr kumimoji="0" lang="nb-NO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/>
              <a:ea typeface="Calibri"/>
              <a:cs typeface="Times New Roman"/>
            </a:endParaRPr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EDF19F4B-DF70-322B-D2B6-958BF370EEFB}"/>
              </a:ext>
            </a:extLst>
          </p:cNvPr>
          <p:cNvSpPr txBox="1">
            <a:spLocks/>
          </p:cNvSpPr>
          <p:nvPr/>
        </p:nvSpPr>
        <p:spPr>
          <a:xfrm>
            <a:off x="609601" y="1959429"/>
            <a:ext cx="7872249" cy="361149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001A58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1A5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001A5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1A5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001A5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0"/>
              </a:spcBef>
              <a:buNone/>
            </a:pPr>
            <a:r>
              <a:rPr lang="nb-NO">
                <a:ea typeface="Calibri"/>
                <a:cs typeface="Calibri"/>
              </a:rPr>
              <a:t>Deltakere: </a:t>
            </a:r>
          </a:p>
          <a:p>
            <a:pPr>
              <a:spcBef>
                <a:spcPts val="20"/>
              </a:spcBef>
              <a:buFont typeface="Calibri"/>
              <a:buChar char="-"/>
            </a:pPr>
            <a:r>
              <a:rPr lang="nb-NO" err="1">
                <a:ea typeface="Calibri"/>
                <a:cs typeface="Calibri"/>
              </a:rPr>
              <a:t>X</a:t>
            </a:r>
            <a:endParaRPr lang="nb-NO">
              <a:ea typeface="Calibri"/>
              <a:cs typeface="Calibri"/>
            </a:endParaRPr>
          </a:p>
          <a:p>
            <a:pPr>
              <a:spcBef>
                <a:spcPts val="20"/>
              </a:spcBef>
              <a:buFont typeface="Calibri"/>
              <a:buChar char="-"/>
            </a:pPr>
            <a:endParaRPr lang="nb-NO">
              <a:ea typeface="Calibri"/>
              <a:cs typeface="Calibri"/>
            </a:endParaRPr>
          </a:p>
          <a:p>
            <a:pPr marL="0" indent="0">
              <a:spcBef>
                <a:spcPts val="20"/>
              </a:spcBef>
              <a:buNone/>
            </a:pPr>
            <a:r>
              <a:rPr lang="nb-NO">
                <a:ea typeface="Calibri"/>
                <a:cs typeface="Calibri"/>
              </a:rPr>
              <a:t>Hensikt:</a:t>
            </a:r>
          </a:p>
          <a:p>
            <a:pPr>
              <a:spcBef>
                <a:spcPts val="20"/>
              </a:spcBef>
              <a:buFont typeface="Calibri"/>
              <a:buChar char="-"/>
            </a:pPr>
            <a:r>
              <a:rPr lang="nb-NO" err="1">
                <a:ea typeface="Calibri"/>
                <a:cs typeface="Calibri"/>
              </a:rPr>
              <a:t>X</a:t>
            </a:r>
            <a:endParaRPr lang="nb-NO">
              <a:ea typeface="Calibri"/>
              <a:cs typeface="Calibri"/>
            </a:endParaRPr>
          </a:p>
          <a:p>
            <a:pPr>
              <a:spcBef>
                <a:spcPts val="20"/>
              </a:spcBef>
              <a:buFont typeface="Calibri"/>
              <a:buChar char="-"/>
            </a:pPr>
            <a:endParaRPr lang="nb-NO">
              <a:ea typeface="Calibri"/>
              <a:cs typeface="Calibri"/>
            </a:endParaRPr>
          </a:p>
          <a:p>
            <a:pPr marL="0" indent="0">
              <a:spcBef>
                <a:spcPts val="20"/>
              </a:spcBef>
              <a:buNone/>
            </a:pPr>
            <a:r>
              <a:rPr lang="nb-NO">
                <a:ea typeface="Calibri"/>
                <a:cs typeface="Calibri"/>
              </a:rPr>
              <a:t>Innhold: </a:t>
            </a:r>
            <a:endParaRPr lang="nb-NO"/>
          </a:p>
          <a:p>
            <a:pPr>
              <a:spcBef>
                <a:spcPts val="20"/>
              </a:spcBef>
              <a:buFont typeface="Calibri"/>
              <a:buChar char="-"/>
            </a:pPr>
            <a:r>
              <a:rPr lang="nb-NO" err="1">
                <a:ea typeface="Calibri"/>
                <a:cs typeface="Calibri"/>
              </a:rPr>
              <a:t>X</a:t>
            </a:r>
            <a:endParaRPr lang="nb-NO">
              <a:ea typeface="Calibri"/>
              <a:cs typeface="Calibri"/>
            </a:endParaRPr>
          </a:p>
          <a:p>
            <a:pPr>
              <a:spcBef>
                <a:spcPts val="20"/>
              </a:spcBef>
              <a:buFont typeface="Calibri"/>
              <a:buChar char="-"/>
            </a:pPr>
            <a:endParaRPr lang="nb-NO">
              <a:ea typeface="Calibri"/>
              <a:cs typeface="Calibri"/>
            </a:endParaRPr>
          </a:p>
          <a:p>
            <a:pPr marL="0" indent="0">
              <a:spcBef>
                <a:spcPts val="20"/>
              </a:spcBef>
              <a:buNone/>
            </a:pPr>
            <a:r>
              <a:rPr lang="nb-NO">
                <a:ea typeface="Calibri"/>
                <a:cs typeface="Calibri"/>
              </a:rPr>
              <a:t>Form (workshop, seminar, kommunestyremøte, annet?):</a:t>
            </a:r>
          </a:p>
          <a:p>
            <a:pPr>
              <a:spcBef>
                <a:spcPts val="20"/>
              </a:spcBef>
              <a:buFont typeface="Calibri"/>
              <a:buChar char="-"/>
            </a:pPr>
            <a:r>
              <a:rPr lang="nb-NO" err="1">
                <a:ea typeface="Calibri"/>
                <a:cs typeface="Calibri"/>
              </a:rPr>
              <a:t>X</a:t>
            </a:r>
            <a:endParaRPr lang="nb-NO">
              <a:ea typeface="Calibri"/>
              <a:cs typeface="Calibri"/>
            </a:endParaRPr>
          </a:p>
          <a:p>
            <a:pPr>
              <a:spcBef>
                <a:spcPts val="20"/>
              </a:spcBef>
              <a:buFont typeface="Calibri"/>
              <a:buChar char="-"/>
            </a:pPr>
            <a:endParaRPr lang="nb-NO">
              <a:ea typeface="Calibri"/>
              <a:cs typeface="Calibri"/>
            </a:endParaRPr>
          </a:p>
          <a:p>
            <a:pPr marL="0" indent="0">
              <a:spcBef>
                <a:spcPts val="20"/>
              </a:spcBef>
              <a:buNone/>
            </a:pPr>
            <a:r>
              <a:rPr lang="nb-NO">
                <a:ea typeface="Calibri"/>
                <a:cs typeface="Calibri"/>
              </a:rPr>
              <a:t>Hva gikk bra:</a:t>
            </a:r>
          </a:p>
          <a:p>
            <a:pPr>
              <a:buFont typeface="Calibri"/>
              <a:buChar char="-"/>
            </a:pPr>
            <a:r>
              <a:rPr lang="nb-NO" err="1">
                <a:ea typeface="Calibri"/>
                <a:cs typeface="Calibri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773747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BF537C-A85F-8302-194C-022457DF0F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5DAA340-9E31-DDF2-1FE7-EFF677EDB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Oppgave 13:</a:t>
            </a:r>
            <a:br>
              <a:rPr lang="nb-NO"/>
            </a:br>
            <a:r>
              <a:rPr lang="nb-NO"/>
              <a:t>Hva er planen i år?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0C6579A-C582-0E42-B07A-AA8F50D7944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1" y="1959429"/>
            <a:ext cx="8126249" cy="3611496"/>
          </a:xfrm>
        </p:spPr>
        <p:txBody>
          <a:bodyPr vert="horz" lIns="91440" tIns="45720" rIns="91440" bIns="45720" rtlCol="0" anchor="t">
            <a:normAutofit/>
          </a:bodyPr>
          <a:lstStyle/>
          <a:p>
            <a:pPr fontAlgn="base">
              <a:lnSpc>
                <a:spcPts val="1275"/>
              </a:lnSpc>
            </a:pPr>
            <a:endParaRPr lang="nb-NO"/>
          </a:p>
          <a:p>
            <a:pPr marL="0" indent="0" fontAlgn="base">
              <a:lnSpc>
                <a:spcPts val="1275"/>
              </a:lnSpc>
              <a:buNone/>
            </a:pPr>
            <a:endParaRPr lang="nb-NO">
              <a:highlight>
                <a:srgbClr val="FFFF00"/>
              </a:highlight>
              <a:ea typeface="Calibri"/>
              <a:cs typeface="Calibri"/>
            </a:endParaRPr>
          </a:p>
          <a:p>
            <a:endParaRPr lang="nb-NO"/>
          </a:p>
        </p:txBody>
      </p:sp>
      <p:sp>
        <p:nvSpPr>
          <p:cNvPr id="4" name="TekstSylinder 4">
            <a:extLst>
              <a:ext uri="{FF2B5EF4-FFF2-40B4-BE49-F238E27FC236}">
                <a16:creationId xmlns:a16="http://schemas.microsoft.com/office/drawing/2014/main" id="{99854A02-839B-EF0B-881D-B69B2AE60B6D}"/>
              </a:ext>
            </a:extLst>
          </p:cNvPr>
          <p:cNvSpPr txBox="1"/>
          <p:nvPr/>
        </p:nvSpPr>
        <p:spPr>
          <a:xfrm>
            <a:off x="8735866" y="895416"/>
            <a:ext cx="2941378" cy="1384995"/>
          </a:xfrm>
          <a:prstGeom prst="rect">
            <a:avLst/>
          </a:prstGeom>
          <a:solidFill>
            <a:srgbClr val="A02B93">
              <a:lumMod val="20000"/>
              <a:lumOff val="80000"/>
            </a:srgb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nb-NO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/>
                <a:cs typeface="Times New Roman"/>
              </a:rPr>
              <a:t>Noter ned fra samtalen</a:t>
            </a:r>
            <a:endParaRPr lang="nb-NO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libri"/>
              <a:cs typeface="Times New Roman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3"/>
              <a:tabLst/>
              <a:defRPr/>
            </a:pPr>
            <a:endParaRPr kumimoji="0" lang="nb-NO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/>
              <a:ea typeface="Calibri"/>
              <a:cs typeface="Times New Roman"/>
            </a:endParaRP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9C3DF21-ABC7-0CA4-8C8A-BA03FE56B0C0}"/>
              </a:ext>
            </a:extLst>
          </p:cNvPr>
          <p:cNvSpPr txBox="1">
            <a:spLocks/>
          </p:cNvSpPr>
          <p:nvPr/>
        </p:nvSpPr>
        <p:spPr>
          <a:xfrm>
            <a:off x="609601" y="1959429"/>
            <a:ext cx="7872249" cy="36114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001A58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1A5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001A5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1A5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001A5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0"/>
              </a:spcBef>
              <a:buNone/>
            </a:pPr>
            <a:r>
              <a:rPr lang="nb-NO">
                <a:ea typeface="Calibri"/>
                <a:cs typeface="Calibri"/>
              </a:rPr>
              <a:t>Deltakere: </a:t>
            </a:r>
          </a:p>
          <a:p>
            <a:pPr>
              <a:spcBef>
                <a:spcPts val="20"/>
              </a:spcBef>
              <a:buFont typeface="Calibri"/>
              <a:buChar char="-"/>
            </a:pPr>
            <a:r>
              <a:rPr lang="nb-NO" err="1">
                <a:ea typeface="Calibri"/>
                <a:cs typeface="Calibri"/>
              </a:rPr>
              <a:t>X</a:t>
            </a:r>
            <a:endParaRPr lang="nb-NO">
              <a:ea typeface="Calibri"/>
              <a:cs typeface="Calibri"/>
            </a:endParaRPr>
          </a:p>
          <a:p>
            <a:pPr>
              <a:spcBef>
                <a:spcPts val="20"/>
              </a:spcBef>
              <a:buFont typeface="Calibri"/>
              <a:buChar char="-"/>
            </a:pPr>
            <a:endParaRPr lang="nb-NO">
              <a:ea typeface="Calibri"/>
              <a:cs typeface="Calibri"/>
            </a:endParaRPr>
          </a:p>
          <a:p>
            <a:pPr marL="0" indent="0">
              <a:spcBef>
                <a:spcPts val="20"/>
              </a:spcBef>
              <a:buNone/>
            </a:pPr>
            <a:r>
              <a:rPr lang="nb-NO">
                <a:ea typeface="Calibri"/>
                <a:cs typeface="Calibri"/>
              </a:rPr>
              <a:t>Tid og sted</a:t>
            </a:r>
            <a:endParaRPr lang="nb-NO"/>
          </a:p>
          <a:p>
            <a:pPr>
              <a:spcBef>
                <a:spcPts val="20"/>
              </a:spcBef>
              <a:buFont typeface="Calibri"/>
              <a:buChar char="-"/>
            </a:pPr>
            <a:r>
              <a:rPr lang="nb-NO" err="1">
                <a:ea typeface="Calibri"/>
                <a:cs typeface="Calibri"/>
              </a:rPr>
              <a:t>X</a:t>
            </a:r>
            <a:endParaRPr lang="nb-NO">
              <a:ea typeface="Calibri"/>
              <a:cs typeface="Calibri"/>
            </a:endParaRPr>
          </a:p>
          <a:p>
            <a:pPr>
              <a:spcBef>
                <a:spcPts val="20"/>
              </a:spcBef>
              <a:buFont typeface="Calibri"/>
              <a:buChar char="-"/>
            </a:pPr>
            <a:endParaRPr lang="nb-NO">
              <a:ea typeface="Calibri"/>
              <a:cs typeface="Calibri"/>
            </a:endParaRPr>
          </a:p>
          <a:p>
            <a:pPr marL="0" indent="0">
              <a:spcBef>
                <a:spcPts val="20"/>
              </a:spcBef>
              <a:buNone/>
            </a:pPr>
            <a:r>
              <a:rPr lang="nb-NO">
                <a:ea typeface="Calibri"/>
                <a:cs typeface="Calibri"/>
              </a:rPr>
              <a:t>Form (workshop, seminar, kommunestyremøte, annet?):</a:t>
            </a:r>
          </a:p>
          <a:p>
            <a:pPr>
              <a:spcBef>
                <a:spcPts val="20"/>
              </a:spcBef>
              <a:buFont typeface="Calibri"/>
              <a:buChar char="-"/>
            </a:pPr>
            <a:r>
              <a:rPr lang="nb-NO" err="1">
                <a:ea typeface="Calibri"/>
                <a:cs typeface="Calibri"/>
              </a:rPr>
              <a:t>X</a:t>
            </a:r>
            <a:endParaRPr lang="nb-NO">
              <a:ea typeface="Calibri"/>
              <a:cs typeface="Calibri"/>
            </a:endParaRPr>
          </a:p>
          <a:p>
            <a:pPr marL="0" indent="0">
              <a:spcBef>
                <a:spcPts val="20"/>
              </a:spcBef>
              <a:buNone/>
            </a:pPr>
            <a:endParaRPr lang="nb-NO" err="1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82342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628928-09D6-18ED-D76E-553B8363B9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Kaffekopp og bøker">
            <a:extLst>
              <a:ext uri="{FF2B5EF4-FFF2-40B4-BE49-F238E27FC236}">
                <a16:creationId xmlns:a16="http://schemas.microsoft.com/office/drawing/2014/main" id="{271A4DD0-454C-9E81-B1F6-779F5327C3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615" y="-669073"/>
            <a:ext cx="12245818" cy="8173844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8E8B5CE0-9E10-87C7-782F-EE7524D40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sz="10700"/>
              <a:t>PAUSE 9:30-9:40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629514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E22F757-88DF-34DD-67CD-604804170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>
                <a:ea typeface="Calibri"/>
                <a:cs typeface="Calibri"/>
              </a:rPr>
              <a:t>Deling med andre kommuner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D0F1F0D-C8C5-2FF0-B091-446AC7F99A1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1" y="1495660"/>
            <a:ext cx="8126249" cy="441425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nb-NO">
                <a:ea typeface="Calibri"/>
                <a:cs typeface="Calibri"/>
              </a:rPr>
              <a:t>Del:</a:t>
            </a:r>
            <a:endParaRPr lang="nb-NO" sz="1100">
              <a:latin typeface="Aptos"/>
              <a:ea typeface="Calibri"/>
              <a:cs typeface="Calibri"/>
            </a:endParaRPr>
          </a:p>
          <a:p>
            <a:pPr marL="0" indent="0">
              <a:buNone/>
            </a:pPr>
            <a:r>
              <a:rPr lang="nb-NO">
                <a:ea typeface="Calibri"/>
                <a:cs typeface="Calibri"/>
              </a:rPr>
              <a:t>1. Hva er våre erfaringer fra tidligere rammekonferanser eller liknende?</a:t>
            </a:r>
          </a:p>
          <a:p>
            <a:pPr marL="0" indent="0">
              <a:buNone/>
            </a:pPr>
            <a:r>
              <a:rPr lang="nb-NO">
                <a:ea typeface="Calibri"/>
                <a:cs typeface="Calibri"/>
              </a:rPr>
              <a:t>2. Hva er planen vår i år?</a:t>
            </a:r>
            <a:endParaRPr lang="nb-NO"/>
          </a:p>
          <a:p>
            <a:pPr marL="0" indent="0">
              <a:buNone/>
            </a:pPr>
            <a:endParaRPr lang="nb-NO">
              <a:ea typeface="Calibri"/>
              <a:cs typeface="Calibri"/>
            </a:endParaRPr>
          </a:p>
          <a:p>
            <a:pPr marL="0" indent="0">
              <a:buNone/>
            </a:pPr>
            <a:r>
              <a:rPr lang="nb-NO">
                <a:ea typeface="Calibri"/>
                <a:cs typeface="Calibri"/>
              </a:rPr>
              <a:t>Gruppe 1: Vadsø, Eidskog, Kautokeino, Røros</a:t>
            </a:r>
            <a:endParaRPr lang="en-US">
              <a:solidFill>
                <a:srgbClr val="000000"/>
              </a:solidFill>
              <a:ea typeface="Calibri"/>
              <a:cs typeface="Calibri"/>
            </a:endParaRPr>
          </a:p>
          <a:p>
            <a:pPr marL="0" indent="0">
              <a:buNone/>
            </a:pPr>
            <a:r>
              <a:rPr lang="nb-NO">
                <a:ea typeface="Calibri"/>
                <a:cs typeface="Calibri"/>
              </a:rPr>
              <a:t>Gruppe 2: Nesbyen, Holtålen, Sør-Varanger, Rennebu</a:t>
            </a:r>
            <a:endParaRPr lang="en-US">
              <a:solidFill>
                <a:srgbClr val="000000"/>
              </a:solidFill>
              <a:ea typeface="Calibri"/>
              <a:cs typeface="Calibri"/>
            </a:endParaRPr>
          </a:p>
          <a:p>
            <a:pPr marL="0" indent="0">
              <a:buNone/>
            </a:pPr>
            <a:endParaRPr lang="nb-NO">
              <a:ea typeface="Calibri"/>
              <a:cs typeface="Calibri"/>
            </a:endParaRP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345512F2-7C95-2637-6E07-78B6CA789CEE}"/>
              </a:ext>
            </a:extLst>
          </p:cNvPr>
          <p:cNvSpPr txBox="1"/>
          <p:nvPr/>
        </p:nvSpPr>
        <p:spPr>
          <a:xfrm>
            <a:off x="8735866" y="895416"/>
            <a:ext cx="2941378" cy="5262979"/>
          </a:xfrm>
          <a:prstGeom prst="rect">
            <a:avLst/>
          </a:prstGeom>
          <a:solidFill>
            <a:srgbClr val="A02B93">
              <a:lumMod val="20000"/>
              <a:lumOff val="80000"/>
            </a:srgb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nb-NO" sz="2400">
                <a:solidFill>
                  <a:prstClr val="black"/>
                </a:solidFill>
                <a:ea typeface="Calibri"/>
                <a:cs typeface="Times New Roman"/>
              </a:rPr>
              <a:t>4 kommuner </a:t>
            </a:r>
            <a:endParaRPr lang="nb-NO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nb-NO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libri"/>
              <a:cs typeface="Times New Roman"/>
            </a:endParaRPr>
          </a:p>
          <a:p>
            <a:pPr>
              <a:defRPr/>
            </a:pPr>
            <a:r>
              <a:rPr lang="nb-NO" sz="2400">
                <a:solidFill>
                  <a:prstClr val="black"/>
                </a:solidFill>
                <a:ea typeface="Calibri"/>
                <a:cs typeface="Times New Roman"/>
              </a:rPr>
              <a:t>Hver kommune kommenterer på de to spørsmål på tur</a:t>
            </a:r>
          </a:p>
          <a:p>
            <a:pPr>
              <a:defRPr/>
            </a:pPr>
            <a:endParaRPr lang="nb-NO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libri"/>
              <a:cs typeface="Times New Roman"/>
            </a:endParaRPr>
          </a:p>
          <a:p>
            <a:pPr>
              <a:defRPr/>
            </a:pPr>
            <a:r>
              <a:rPr lang="nb-NO" sz="240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Den som bor tettest på Nordkapp sikrer at hver kommune får 15 min. og oppgaven blir løst.</a:t>
            </a:r>
            <a:endParaRPr lang="nb-NO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>
              <a:defRPr/>
            </a:pPr>
            <a:endParaRPr lang="nb-NO" sz="240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>
              <a:defRPr/>
            </a:pPr>
            <a:r>
              <a:rPr lang="nb-NO" sz="240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Ingen notater</a:t>
            </a:r>
          </a:p>
          <a:p>
            <a:pPr>
              <a:defRPr/>
            </a:pPr>
            <a:endParaRPr lang="nb-NO" sz="240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728332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Kaffekopp og bøker">
            <a:extLst>
              <a:ext uri="{FF2B5EF4-FFF2-40B4-BE49-F238E27FC236}">
                <a16:creationId xmlns:a16="http://schemas.microsoft.com/office/drawing/2014/main" id="{7DB418CB-06E4-9473-5038-9408173A1C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615" y="-669073"/>
            <a:ext cx="12245818" cy="8173844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5B51968B-7790-53E0-54C2-1C118B064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sz="10700"/>
              <a:t>PAUSE 10:15-10:25 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382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re, utendørs, vei, tåke&#10;&#10;Automatisk generert beskrivelse">
            <a:extLst>
              <a:ext uri="{FF2B5EF4-FFF2-40B4-BE49-F238E27FC236}">
                <a16:creationId xmlns:a16="http://schemas.microsoft.com/office/drawing/2014/main" id="{32A3A97F-E4BC-8AF8-6563-A8B33B60B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8525" y="2998"/>
            <a:ext cx="12410295" cy="8146266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BE93CEF3-20A0-2BF1-6D42-807A8F86711E}"/>
              </a:ext>
            </a:extLst>
          </p:cNvPr>
          <p:cNvSpPr/>
          <p:nvPr/>
        </p:nvSpPr>
        <p:spPr>
          <a:xfrm>
            <a:off x="-61987" y="1233377"/>
            <a:ext cx="12253987" cy="3374065"/>
          </a:xfrm>
          <a:prstGeom prst="rect">
            <a:avLst/>
          </a:prstGeom>
          <a:solidFill>
            <a:srgbClr val="001A58">
              <a:alpha val="47059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tel 5"/>
          <p:cNvSpPr>
            <a:spLocks noGrp="1"/>
          </p:cNvSpPr>
          <p:nvPr>
            <p:ph type="ctrTitle"/>
          </p:nvPr>
        </p:nvSpPr>
        <p:spPr>
          <a:xfrm>
            <a:off x="992460" y="1595517"/>
            <a:ext cx="9176990" cy="2649783"/>
          </a:xfrm>
        </p:spPr>
        <p:txBody>
          <a:bodyPr>
            <a:normAutofit/>
          </a:bodyPr>
          <a:lstStyle/>
          <a:p>
            <a:r>
              <a:rPr lang="nb-NO" sz="3200">
                <a:solidFill>
                  <a:schemeClr val="bg1"/>
                </a:solidFill>
              </a:rPr>
              <a:t>Digital samling </a:t>
            </a:r>
            <a:br>
              <a:rPr lang="nb-NO" sz="3200">
                <a:solidFill>
                  <a:schemeClr val="bg1"/>
                </a:solidFill>
              </a:rPr>
            </a:br>
            <a:r>
              <a:rPr lang="nb-NO" sz="3200">
                <a:solidFill>
                  <a:schemeClr val="bg1"/>
                </a:solidFill>
              </a:rPr>
              <a:t>Utviklingsnettverk for </a:t>
            </a:r>
            <a:r>
              <a:rPr lang="nb-NO" sz="3200" noProof="1">
                <a:solidFill>
                  <a:schemeClr val="bg1"/>
                </a:solidFill>
              </a:rPr>
              <a:t>Bærekraftig</a:t>
            </a:r>
            <a:r>
              <a:rPr lang="nb-NO" sz="3200">
                <a:solidFill>
                  <a:schemeClr val="bg1"/>
                </a:solidFill>
              </a:rPr>
              <a:t> kommuneøkonomi</a:t>
            </a:r>
            <a:br>
              <a:rPr lang="nb-NO" sz="3200">
                <a:solidFill>
                  <a:schemeClr val="bg1"/>
                </a:solidFill>
                <a:ea typeface="Calibri"/>
                <a:cs typeface="Calibri"/>
              </a:rPr>
            </a:br>
            <a:r>
              <a:rPr lang="nb-NO" sz="3200">
                <a:solidFill>
                  <a:schemeClr val="bg1"/>
                </a:solidFill>
              </a:rPr>
              <a:t> </a:t>
            </a:r>
            <a:br>
              <a:rPr lang="nb-NO" sz="3200">
                <a:solidFill>
                  <a:schemeClr val="bg1"/>
                </a:solidFill>
                <a:ea typeface="Calibri"/>
                <a:cs typeface="Calibri"/>
              </a:rPr>
            </a:br>
            <a:r>
              <a:rPr lang="nb-NO" sz="2800">
                <a:solidFill>
                  <a:schemeClr val="bg1"/>
                </a:solidFill>
                <a:cs typeface="Calibri"/>
              </a:rPr>
              <a:t>9. mai 2025</a:t>
            </a:r>
            <a:endParaRPr lang="nb-NO" sz="2800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7" name="Undertittel 6"/>
          <p:cNvSpPr>
            <a:spLocks noGrp="1"/>
          </p:cNvSpPr>
          <p:nvPr>
            <p:ph type="subTitle" idx="1"/>
          </p:nvPr>
        </p:nvSpPr>
        <p:spPr>
          <a:xfrm>
            <a:off x="7081502" y="6165882"/>
            <a:ext cx="4748033" cy="47510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r"/>
            <a:r>
              <a:rPr lang="nb-NO" sz="1400" i="1">
                <a:solidFill>
                  <a:schemeClr val="bg1"/>
                </a:solidFill>
              </a:rPr>
              <a:t>«En selvstendig, effektiv og nyskapende kommunesektor»</a:t>
            </a:r>
          </a:p>
        </p:txBody>
      </p:sp>
      <p:pic>
        <p:nvPicPr>
          <p:cNvPr id="8" name="Bilde 7" descr="Et bilde som inneholder symbol, logo, design&#10;&#10;Automatisk generert beskrivelse">
            <a:extLst>
              <a:ext uri="{FF2B5EF4-FFF2-40B4-BE49-F238E27FC236}">
                <a16:creationId xmlns:a16="http://schemas.microsoft.com/office/drawing/2014/main" id="{B40A4EBC-267B-DF2E-207F-6DE9477B38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683" y="236776"/>
            <a:ext cx="1149026" cy="575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4831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86666B-47E4-FC4F-C7CC-263E0DBEF0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 1">
            <a:extLst>
              <a:ext uri="{FF2B5EF4-FFF2-40B4-BE49-F238E27FC236}">
                <a16:creationId xmlns:a16="http://schemas.microsoft.com/office/drawing/2014/main" id="{2EC79B55-A918-D381-DAAB-1284621A9EAB}"/>
              </a:ext>
            </a:extLst>
          </p:cNvPr>
          <p:cNvGraphicFramePr>
            <a:graphicFrameLocks noGrp="1"/>
          </p:cNvGraphicFramePr>
          <p:nvPr/>
        </p:nvGraphicFramePr>
        <p:xfrm>
          <a:off x="1199930" y="324068"/>
          <a:ext cx="7829698" cy="6205591"/>
        </p:xfrm>
        <a:graphic>
          <a:graphicData uri="http://schemas.openxmlformats.org/drawingml/2006/table">
            <a:tbl>
              <a:tblPr firstRow="1" firstCol="1" bandRow="1"/>
              <a:tblGrid>
                <a:gridCol w="898739">
                  <a:extLst>
                    <a:ext uri="{9D8B030D-6E8A-4147-A177-3AD203B41FA5}">
                      <a16:colId xmlns:a16="http://schemas.microsoft.com/office/drawing/2014/main" val="3442206642"/>
                    </a:ext>
                  </a:extLst>
                </a:gridCol>
                <a:gridCol w="2801403">
                  <a:extLst>
                    <a:ext uri="{9D8B030D-6E8A-4147-A177-3AD203B41FA5}">
                      <a16:colId xmlns:a16="http://schemas.microsoft.com/office/drawing/2014/main" val="1464697549"/>
                    </a:ext>
                  </a:extLst>
                </a:gridCol>
                <a:gridCol w="4129556">
                  <a:extLst>
                    <a:ext uri="{9D8B030D-6E8A-4147-A177-3AD203B41FA5}">
                      <a16:colId xmlns:a16="http://schemas.microsoft.com/office/drawing/2014/main" val="486650300"/>
                    </a:ext>
                  </a:extLst>
                </a:gridCol>
              </a:tblGrid>
              <a:tr h="7883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2600" kern="1400" spc="-50">
                          <a:solidFill>
                            <a:srgbClr val="000000"/>
                          </a:solidFill>
                          <a:effectLst/>
                          <a:latin typeface="Calibri"/>
                          <a:ea typeface="Yu Gothic Light"/>
                          <a:cs typeface="Times New Roman"/>
                        </a:rPr>
                        <a:t>I</a:t>
                      </a:r>
                      <a:r>
                        <a:rPr lang="nb-NO" sz="1000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Aptos" panose="020B0004020202020204" pitchFamily="34" charset="0"/>
                          <a:cs typeface="Arial"/>
                        </a:rPr>
                        <a:t>ntensjon: </a:t>
                      </a:r>
                      <a:endParaRPr lang="nb-NO" sz="1000" kern="100">
                        <a:effectLst/>
                        <a:latin typeface="Calibri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2830" marR="62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nb-NO" sz="1400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Aptos" panose="020B0004020202020204" pitchFamily="34" charset="0"/>
                          <a:cs typeface="Arial"/>
                        </a:rPr>
                        <a:t>Hva er intensjonen med møtet?</a:t>
                      </a:r>
                      <a:endParaRPr lang="nb-NO" sz="1400" kern="100">
                        <a:effectLst/>
                        <a:latin typeface="Calibri"/>
                        <a:ea typeface="Aptos" panose="020B0004020202020204" pitchFamily="34" charset="0"/>
                        <a:cs typeface="Arial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nb-NO" sz="1400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Aptos" panose="020B0004020202020204" pitchFamily="34" charset="0"/>
                          <a:cs typeface="Arial"/>
                        </a:rPr>
                        <a:t>Hva er det overordnede formålet?</a:t>
                      </a:r>
                      <a:endParaRPr lang="nb-NO" sz="1400" kern="100">
                        <a:effectLst/>
                        <a:latin typeface="Calibri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2830" marR="62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nb-NO" sz="1400" i="1" kern="100">
                          <a:effectLst/>
                          <a:latin typeface="Calibri"/>
                          <a:ea typeface="Aptos" panose="020B0004020202020204" pitchFamily="34" charset="0"/>
                          <a:cs typeface="Arial"/>
                        </a:rPr>
                        <a:t>Sikre en omforent forståelse av kommunens utfordringsbilde</a:t>
                      </a:r>
                      <a:endParaRPr lang="nb-NO" sz="1400" kern="100">
                        <a:effectLst/>
                        <a:latin typeface="Calibri"/>
                        <a:ea typeface="Aptos" panose="020B0004020202020204" pitchFamily="34" charset="0"/>
                        <a:cs typeface="Arial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nb-NO" sz="1400" i="1" kern="100">
                          <a:effectLst/>
                          <a:latin typeface="Calibri"/>
                          <a:ea typeface="Aptos" panose="020B0004020202020204" pitchFamily="34" charset="0"/>
                          <a:cs typeface="Arial"/>
                        </a:rPr>
                        <a:t>Legge til rette for at de folkevalgte kan gi politiske føringer for hva som bør prioriteres i budsjettarbeidet</a:t>
                      </a:r>
                      <a:endParaRPr lang="nb-NO" sz="1400" kern="100">
                        <a:effectLst/>
                        <a:latin typeface="Calibri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2830" marR="62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1280056"/>
                  </a:ext>
                </a:extLst>
              </a:tr>
              <a:tr h="11825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2400" kern="1400" spc="25" err="1">
                          <a:solidFill>
                            <a:srgbClr val="323E4F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Arial"/>
                        </a:rPr>
                        <a:t>D</a:t>
                      </a:r>
                      <a:r>
                        <a:rPr lang="nb-NO" sz="1000" kern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esired</a:t>
                      </a:r>
                      <a:r>
                        <a:rPr lang="nb-NO" sz="10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nb-NO" sz="2400" kern="1400" spc="25" err="1">
                          <a:solidFill>
                            <a:srgbClr val="323E4F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Arial"/>
                        </a:rPr>
                        <a:t>O</a:t>
                      </a:r>
                      <a:r>
                        <a:rPr lang="nb-NO" sz="1000" kern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utcome</a:t>
                      </a:r>
                      <a:endParaRPr lang="nb-NO" sz="1000" kern="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830" marR="62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nb-NO" sz="1400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Aptos" panose="020B0004020202020204" pitchFamily="34" charset="0"/>
                          <a:cs typeface="Arial"/>
                        </a:rPr>
                        <a:t>Hva er det ønskede målet med møtet?</a:t>
                      </a:r>
                      <a:endParaRPr lang="nb-NO" sz="1400" kern="100">
                        <a:effectLst/>
                        <a:latin typeface="Calibri"/>
                        <a:ea typeface="Aptos" panose="020B0004020202020204" pitchFamily="34" charset="0"/>
                        <a:cs typeface="Arial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nb-NO" sz="1400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Aptos" panose="020B0004020202020204" pitchFamily="34" charset="0"/>
                          <a:cs typeface="Arial"/>
                        </a:rPr>
                        <a:t>Hva håper vi helt konkret å gå herfra med?</a:t>
                      </a:r>
                      <a:endParaRPr lang="nb-NO" sz="1400" kern="100">
                        <a:effectLst/>
                        <a:latin typeface="Calibri"/>
                        <a:ea typeface="Aptos" panose="020B0004020202020204" pitchFamily="34" charset="0"/>
                        <a:cs typeface="Arial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nb-NO" sz="1400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Aptos" panose="020B0004020202020204" pitchFamily="34" charset="0"/>
                          <a:cs typeface="Arial"/>
                        </a:rPr>
                        <a:t>Hva har vi oppnådd når vi er ferdige med prosessen?</a:t>
                      </a:r>
                      <a:endParaRPr lang="nb-NO" sz="1400" kern="100">
                        <a:effectLst/>
                        <a:latin typeface="Calibri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2830" marR="62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nb-NO" sz="1400" i="1" kern="100">
                          <a:effectLst/>
                          <a:latin typeface="Calibri"/>
                          <a:ea typeface="Aptos" panose="020B0004020202020204" pitchFamily="34" charset="0"/>
                          <a:cs typeface="Arial"/>
                        </a:rPr>
                        <a:t>Gi kommunestyret den innsikten de </a:t>
                      </a:r>
                      <a:r>
                        <a:rPr lang="nb-NO" sz="1400" i="1" kern="100" err="1">
                          <a:effectLst/>
                          <a:latin typeface="Calibri"/>
                          <a:ea typeface="Aptos" panose="020B0004020202020204" pitchFamily="34" charset="0"/>
                          <a:cs typeface="Arial"/>
                        </a:rPr>
                        <a:t>pt</a:t>
                      </a:r>
                      <a:r>
                        <a:rPr lang="nb-NO" sz="1400" i="1" kern="100">
                          <a:effectLst/>
                          <a:latin typeface="Calibri"/>
                          <a:ea typeface="Aptos" panose="020B0004020202020204" pitchFamily="34" charset="0"/>
                          <a:cs typeface="Arial"/>
                        </a:rPr>
                        <a:t>. har behov for </a:t>
                      </a:r>
                      <a:endParaRPr lang="nb-NO" sz="1400" kern="100">
                        <a:effectLst/>
                        <a:latin typeface="Calibri"/>
                        <a:ea typeface="Aptos" panose="020B0004020202020204" pitchFamily="34" charset="0"/>
                        <a:cs typeface="Arial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nb-NO" sz="1400" i="1" kern="100">
                          <a:effectLst/>
                          <a:latin typeface="Calibri"/>
                          <a:ea typeface="Aptos" panose="020B0004020202020204" pitchFamily="34" charset="0"/>
                          <a:cs typeface="Arial"/>
                        </a:rPr>
                        <a:t>Legge til rette for diskusjon og mulighet til å stille spørsmål</a:t>
                      </a:r>
                      <a:endParaRPr lang="nb-NO" sz="1400" kern="100">
                        <a:effectLst/>
                        <a:latin typeface="Calibri"/>
                        <a:ea typeface="Aptos" panose="020B0004020202020204" pitchFamily="34" charset="0"/>
                        <a:cs typeface="Arial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nb-NO" sz="1400" i="1" kern="100">
                          <a:effectLst/>
                          <a:latin typeface="Calibri"/>
                          <a:ea typeface="Aptos" panose="020B0004020202020204" pitchFamily="34" charset="0"/>
                          <a:cs typeface="Arial"/>
                        </a:rPr>
                        <a:t>Gi kommunedirektøren et godt grunnlag for å kunne skrive en sak til vedtaksmøte før sommeren</a:t>
                      </a:r>
                      <a:endParaRPr lang="nb-NO" sz="1400" kern="100">
                        <a:effectLst/>
                        <a:latin typeface="Calibri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2830" marR="62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6875272"/>
                  </a:ext>
                </a:extLst>
              </a:tr>
              <a:tr h="16827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2600" kern="1400" spc="-50">
                          <a:solidFill>
                            <a:srgbClr val="000000"/>
                          </a:solidFill>
                          <a:effectLst/>
                          <a:latin typeface="Calibri"/>
                          <a:ea typeface="Yu Gothic Light"/>
                          <a:cs typeface="Times New Roman"/>
                        </a:rPr>
                        <a:t>A</a:t>
                      </a:r>
                      <a:r>
                        <a:rPr lang="nb-NO" sz="1200" kern="1400" spc="-50">
                          <a:solidFill>
                            <a:srgbClr val="000000"/>
                          </a:solidFill>
                          <a:effectLst/>
                          <a:latin typeface="Calibri"/>
                          <a:ea typeface="Yu Gothic Light"/>
                          <a:cs typeface="Times New Roman"/>
                        </a:rPr>
                        <a:t>genda</a:t>
                      </a:r>
                      <a:endParaRPr lang="nb-NO" sz="1200" kern="100">
                        <a:effectLst/>
                        <a:latin typeface="Calibri"/>
                        <a:ea typeface="Yu Gothic Light"/>
                        <a:cs typeface="Times New Roman"/>
                      </a:endParaRPr>
                    </a:p>
                  </a:txBody>
                  <a:tcPr marL="62830" marR="62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nb-NO" sz="1400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Aptos" panose="020B0004020202020204" pitchFamily="34" charset="0"/>
                          <a:cs typeface="Arial"/>
                        </a:rPr>
                        <a:t>Hva skal være dagens program?</a:t>
                      </a:r>
                      <a:endParaRPr lang="nb-NO" sz="1400" kern="100">
                        <a:effectLst/>
                        <a:latin typeface="Calibri"/>
                        <a:ea typeface="Aptos" panose="020B0004020202020204" pitchFamily="34" charset="0"/>
                        <a:cs typeface="Arial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nb-NO" sz="1400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Aptos" panose="020B0004020202020204" pitchFamily="34" charset="0"/>
                          <a:cs typeface="Arial"/>
                        </a:rPr>
                        <a:t>Hvilke diskusjoner er det viktig at vi legger til rette for?</a:t>
                      </a:r>
                      <a:endParaRPr lang="nb-NO" sz="1400" kern="100">
                        <a:effectLst/>
                        <a:latin typeface="Calibri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2830" marR="62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nb-NO" sz="1400" kern="100">
                        <a:effectLst/>
                        <a:latin typeface="Aptos"/>
                        <a:ea typeface="Aptos" panose="020B0004020202020204" pitchFamily="34" charset="0"/>
                        <a:cs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nb-NO" sz="1400" kern="100">
                        <a:effectLst/>
                        <a:latin typeface="Aptos"/>
                        <a:ea typeface="Aptos" panose="020B0004020202020204" pitchFamily="34" charset="0"/>
                        <a:cs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nb-NO" sz="1400" kern="100">
                        <a:effectLst/>
                        <a:latin typeface="Aptos"/>
                        <a:ea typeface="Aptos" panose="020B0004020202020204" pitchFamily="34" charset="0"/>
                        <a:cs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nb-NO" sz="1400" kern="100">
                        <a:effectLst/>
                        <a:latin typeface="Aptos"/>
                        <a:ea typeface="Aptos" panose="020B0004020202020204" pitchFamily="34" charset="0"/>
                        <a:cs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nb-NO" sz="1400" kern="100">
                        <a:effectLst/>
                        <a:latin typeface="Aptos"/>
                        <a:ea typeface="Aptos" panose="020B0004020202020204" pitchFamily="34" charset="0"/>
                        <a:cs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nb-NO" sz="1400" kern="100">
                        <a:effectLst/>
                        <a:latin typeface="Aptos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2830" marR="62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6640001"/>
                  </a:ext>
                </a:extLst>
              </a:tr>
              <a:tr h="10915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2400" kern="1400" spc="25">
                          <a:solidFill>
                            <a:srgbClr val="323E4F"/>
                          </a:solidFill>
                          <a:effectLst/>
                          <a:latin typeface="Calibri Light"/>
                          <a:ea typeface="Times New Roman" panose="02020603050405020304" pitchFamily="18" charset="0"/>
                          <a:cs typeface="Times New Roman"/>
                        </a:rPr>
                        <a:t>R</a:t>
                      </a:r>
                      <a:r>
                        <a:rPr lang="nb-NO" sz="10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ules and </a:t>
                      </a:r>
                      <a:r>
                        <a:rPr lang="nb-NO" sz="2400" kern="1400" spc="25" err="1">
                          <a:solidFill>
                            <a:srgbClr val="323E4F"/>
                          </a:solidFill>
                          <a:effectLst/>
                          <a:latin typeface="Calibri Light"/>
                          <a:ea typeface="Times New Roman" panose="02020603050405020304" pitchFamily="18" charset="0"/>
                          <a:cs typeface="Times New Roman"/>
                        </a:rPr>
                        <a:t>R</a:t>
                      </a:r>
                      <a:r>
                        <a:rPr lang="nb-NO" sz="1000" kern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oles</a:t>
                      </a:r>
                      <a:endParaRPr lang="nb-NO" sz="10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30" marR="62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nb-NO" sz="1400" i="1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Aptos" panose="020B0004020202020204" pitchFamily="34" charset="0"/>
                          <a:cs typeface="Arial"/>
                        </a:rPr>
                        <a:t>Hvem er invitert?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nb-NO" sz="1400" i="1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Aptos" panose="020B0004020202020204" pitchFamily="34" charset="0"/>
                          <a:cs typeface="Arial"/>
                        </a:rPr>
                        <a:t>Er det et ordinært møte eller en workshop/seminar?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nb-NO" sz="1400" i="1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Aptos" panose="020B0004020202020204" pitchFamily="34" charset="0"/>
                          <a:cs typeface="Arial"/>
                        </a:rPr>
                        <a:t>Hvem kan holde innlegg?</a:t>
                      </a:r>
                      <a:endParaRPr lang="nb-NO" sz="1400" kern="100">
                        <a:effectLst/>
                        <a:latin typeface="Calibri"/>
                        <a:ea typeface="Aptos" panose="020B0004020202020204" pitchFamily="34" charset="0"/>
                        <a:cs typeface="Arial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nb-NO" sz="1400" i="1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Aptos" panose="020B0004020202020204" pitchFamily="34" charset="0"/>
                          <a:cs typeface="Arial"/>
                        </a:rPr>
                        <a:t>Er det behov for en </a:t>
                      </a:r>
                      <a:r>
                        <a:rPr lang="nb-NO" sz="1400" i="1" kern="10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Aptos" panose="020B0004020202020204" pitchFamily="34" charset="0"/>
                          <a:cs typeface="Arial"/>
                        </a:rPr>
                        <a:t>fasilitator</a:t>
                      </a:r>
                      <a:r>
                        <a:rPr lang="nb-NO" sz="1400" i="1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Aptos" panose="020B0004020202020204" pitchFamily="34" charset="0"/>
                          <a:cs typeface="Arial"/>
                        </a:rPr>
                        <a:t> i møtet?</a:t>
                      </a:r>
                      <a:endParaRPr lang="nb-NO" sz="1400" kern="100">
                        <a:effectLst/>
                        <a:latin typeface="Calibri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2830" marR="62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 marL="29845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nb-NO" sz="1400" kern="100">
                        <a:effectLst/>
                        <a:latin typeface="Aptos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2830" marR="62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1782363"/>
                  </a:ext>
                </a:extLst>
              </a:tr>
              <a:tr h="4851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2600" kern="1400" spc="-50">
                          <a:solidFill>
                            <a:srgbClr val="000000"/>
                          </a:solidFill>
                          <a:effectLst/>
                          <a:latin typeface="Aptos Display"/>
                          <a:ea typeface="Yu Gothic Light"/>
                          <a:cs typeface="Times New Roman"/>
                        </a:rPr>
                        <a:t>T</a:t>
                      </a:r>
                      <a:r>
                        <a:rPr lang="nb-NO" sz="1000" kern="100">
                          <a:solidFill>
                            <a:srgbClr val="000000"/>
                          </a:solidFill>
                          <a:effectLst/>
                          <a:latin typeface="Aptos"/>
                          <a:ea typeface="Aptos" panose="020B0004020202020204" pitchFamily="34" charset="0"/>
                          <a:cs typeface="Arial"/>
                        </a:rPr>
                        <a:t>ime	</a:t>
                      </a:r>
                      <a:endParaRPr lang="nb-NO" sz="1000" kern="100">
                        <a:effectLst/>
                        <a:latin typeface="Aptos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2830" marR="62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nb-NO" sz="14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Hvilken tidsramme har vi?</a:t>
                      </a:r>
                      <a:endParaRPr lang="nb-NO" sz="1400" kern="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830" marR="62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nb-NO" sz="1400" kern="100">
                        <a:effectLst/>
                        <a:latin typeface="Aptos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2830" marR="62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838120"/>
                  </a:ext>
                </a:extLst>
              </a:tr>
            </a:tbl>
          </a:graphicData>
        </a:graphic>
      </p:graphicFrame>
      <p:sp>
        <p:nvSpPr>
          <p:cNvPr id="3" name="Rektangel 2">
            <a:extLst>
              <a:ext uri="{FF2B5EF4-FFF2-40B4-BE49-F238E27FC236}">
                <a16:creationId xmlns:a16="http://schemas.microsoft.com/office/drawing/2014/main" id="{6F0D07E8-4D6F-04E1-B48B-9AB9AE38EC2D}"/>
              </a:ext>
            </a:extLst>
          </p:cNvPr>
          <p:cNvSpPr/>
          <p:nvPr/>
        </p:nvSpPr>
        <p:spPr>
          <a:xfrm>
            <a:off x="4898887" y="1469886"/>
            <a:ext cx="4139094" cy="5055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648772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6D5FAE-CD8B-F0A1-4738-23CC31A5EA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 1">
            <a:extLst>
              <a:ext uri="{FF2B5EF4-FFF2-40B4-BE49-F238E27FC236}">
                <a16:creationId xmlns:a16="http://schemas.microsoft.com/office/drawing/2014/main" id="{5601603E-8475-38FA-AD4D-5B0F7CA4661A}"/>
              </a:ext>
            </a:extLst>
          </p:cNvPr>
          <p:cNvGraphicFramePr>
            <a:graphicFrameLocks noGrp="1"/>
          </p:cNvGraphicFramePr>
          <p:nvPr/>
        </p:nvGraphicFramePr>
        <p:xfrm>
          <a:off x="1199930" y="324068"/>
          <a:ext cx="7829698" cy="6205591"/>
        </p:xfrm>
        <a:graphic>
          <a:graphicData uri="http://schemas.openxmlformats.org/drawingml/2006/table">
            <a:tbl>
              <a:tblPr firstRow="1" firstCol="1" bandRow="1"/>
              <a:tblGrid>
                <a:gridCol w="898739">
                  <a:extLst>
                    <a:ext uri="{9D8B030D-6E8A-4147-A177-3AD203B41FA5}">
                      <a16:colId xmlns:a16="http://schemas.microsoft.com/office/drawing/2014/main" val="3442206642"/>
                    </a:ext>
                  </a:extLst>
                </a:gridCol>
                <a:gridCol w="2801403">
                  <a:extLst>
                    <a:ext uri="{9D8B030D-6E8A-4147-A177-3AD203B41FA5}">
                      <a16:colId xmlns:a16="http://schemas.microsoft.com/office/drawing/2014/main" val="1464697549"/>
                    </a:ext>
                  </a:extLst>
                </a:gridCol>
                <a:gridCol w="4129556">
                  <a:extLst>
                    <a:ext uri="{9D8B030D-6E8A-4147-A177-3AD203B41FA5}">
                      <a16:colId xmlns:a16="http://schemas.microsoft.com/office/drawing/2014/main" val="486650300"/>
                    </a:ext>
                  </a:extLst>
                </a:gridCol>
              </a:tblGrid>
              <a:tr h="7883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2600" kern="1400" spc="-50">
                          <a:solidFill>
                            <a:srgbClr val="000000"/>
                          </a:solidFill>
                          <a:effectLst/>
                          <a:latin typeface="Calibri"/>
                          <a:ea typeface="Yu Gothic Light"/>
                          <a:cs typeface="Times New Roman"/>
                        </a:rPr>
                        <a:t>I</a:t>
                      </a:r>
                      <a:r>
                        <a:rPr lang="nb-NO" sz="1000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Aptos" panose="020B0004020202020204" pitchFamily="34" charset="0"/>
                          <a:cs typeface="Arial"/>
                        </a:rPr>
                        <a:t>ntensjon: </a:t>
                      </a:r>
                      <a:endParaRPr lang="nb-NO" sz="1000" kern="100">
                        <a:effectLst/>
                        <a:latin typeface="Calibri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2830" marR="62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nb-NO" sz="1400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Aptos" panose="020B0004020202020204" pitchFamily="34" charset="0"/>
                          <a:cs typeface="Arial"/>
                        </a:rPr>
                        <a:t>Hva er intensjonen med møtet?</a:t>
                      </a:r>
                      <a:endParaRPr lang="nb-NO" sz="1400" kern="100">
                        <a:effectLst/>
                        <a:latin typeface="Calibri"/>
                        <a:ea typeface="Aptos" panose="020B0004020202020204" pitchFamily="34" charset="0"/>
                        <a:cs typeface="Arial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nb-NO" sz="1400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Aptos" panose="020B0004020202020204" pitchFamily="34" charset="0"/>
                          <a:cs typeface="Arial"/>
                        </a:rPr>
                        <a:t>Hva er det overordnede formålet?</a:t>
                      </a:r>
                      <a:endParaRPr lang="nb-NO" sz="1400" kern="100">
                        <a:effectLst/>
                        <a:latin typeface="Calibri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2830" marR="62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nb-NO" sz="1400" i="1" kern="100">
                          <a:effectLst/>
                          <a:latin typeface="Calibri"/>
                          <a:ea typeface="Aptos" panose="020B0004020202020204" pitchFamily="34" charset="0"/>
                          <a:cs typeface="Arial"/>
                        </a:rPr>
                        <a:t>Sikre en omforent forståelse av kommunens utfordringsbilde</a:t>
                      </a:r>
                      <a:endParaRPr lang="nb-NO" sz="1400" kern="100">
                        <a:effectLst/>
                        <a:latin typeface="Calibri"/>
                        <a:ea typeface="Aptos" panose="020B0004020202020204" pitchFamily="34" charset="0"/>
                        <a:cs typeface="Arial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nb-NO" sz="1400" i="1" kern="100">
                          <a:effectLst/>
                          <a:latin typeface="Calibri"/>
                          <a:ea typeface="Aptos" panose="020B0004020202020204" pitchFamily="34" charset="0"/>
                          <a:cs typeface="Arial"/>
                        </a:rPr>
                        <a:t>Legge til rette for at de folkevalgte kan gi politiske føringer for hva som bør prioriteres i budsjettarbeidet</a:t>
                      </a:r>
                      <a:endParaRPr lang="nb-NO" sz="1400" kern="100">
                        <a:effectLst/>
                        <a:latin typeface="Calibri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2830" marR="62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1280056"/>
                  </a:ext>
                </a:extLst>
              </a:tr>
              <a:tr h="11825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2400" kern="1400" spc="25" err="1">
                          <a:solidFill>
                            <a:srgbClr val="323E4F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Arial"/>
                        </a:rPr>
                        <a:t>D</a:t>
                      </a:r>
                      <a:r>
                        <a:rPr lang="nb-NO" sz="1000" kern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esired</a:t>
                      </a:r>
                      <a:r>
                        <a:rPr lang="nb-NO" sz="10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nb-NO" sz="2400" kern="1400" spc="25" err="1">
                          <a:solidFill>
                            <a:srgbClr val="323E4F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Arial"/>
                        </a:rPr>
                        <a:t>O</a:t>
                      </a:r>
                      <a:r>
                        <a:rPr lang="nb-NO" sz="1000" kern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utcome</a:t>
                      </a:r>
                      <a:endParaRPr lang="nb-NO" sz="1000" kern="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830" marR="62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nb-NO" sz="1400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Aptos" panose="020B0004020202020204" pitchFamily="34" charset="0"/>
                          <a:cs typeface="Arial"/>
                        </a:rPr>
                        <a:t>Hva er det ønskede målet med møtet?</a:t>
                      </a:r>
                      <a:endParaRPr lang="nb-NO" sz="1400" kern="100">
                        <a:effectLst/>
                        <a:latin typeface="Calibri"/>
                        <a:ea typeface="Aptos" panose="020B0004020202020204" pitchFamily="34" charset="0"/>
                        <a:cs typeface="Arial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nb-NO" sz="1400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Aptos" panose="020B0004020202020204" pitchFamily="34" charset="0"/>
                          <a:cs typeface="Arial"/>
                        </a:rPr>
                        <a:t>Hva håper vi helt konkret å gå herfra med?</a:t>
                      </a:r>
                      <a:endParaRPr lang="nb-NO" sz="1400" kern="100">
                        <a:effectLst/>
                        <a:latin typeface="Calibri"/>
                        <a:ea typeface="Aptos" panose="020B0004020202020204" pitchFamily="34" charset="0"/>
                        <a:cs typeface="Arial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nb-NO" sz="1400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Aptos" panose="020B0004020202020204" pitchFamily="34" charset="0"/>
                          <a:cs typeface="Arial"/>
                        </a:rPr>
                        <a:t>Hva har vi oppnådd når vi er ferdige med prosessen?</a:t>
                      </a:r>
                      <a:endParaRPr lang="nb-NO" sz="1400" kern="100">
                        <a:effectLst/>
                        <a:latin typeface="Calibri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2830" marR="62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nb-NO" sz="1400" i="1" kern="100">
                          <a:effectLst/>
                          <a:latin typeface="Calibri"/>
                          <a:ea typeface="Aptos" panose="020B0004020202020204" pitchFamily="34" charset="0"/>
                          <a:cs typeface="Arial"/>
                        </a:rPr>
                        <a:t>Gi kommunestyret den innsikten de </a:t>
                      </a:r>
                      <a:r>
                        <a:rPr lang="nb-NO" sz="1400" i="1" kern="100" err="1">
                          <a:effectLst/>
                          <a:latin typeface="Calibri"/>
                          <a:ea typeface="Aptos" panose="020B0004020202020204" pitchFamily="34" charset="0"/>
                          <a:cs typeface="Arial"/>
                        </a:rPr>
                        <a:t>pt</a:t>
                      </a:r>
                      <a:r>
                        <a:rPr lang="nb-NO" sz="1400" i="1" kern="100">
                          <a:effectLst/>
                          <a:latin typeface="Calibri"/>
                          <a:ea typeface="Aptos" panose="020B0004020202020204" pitchFamily="34" charset="0"/>
                          <a:cs typeface="Arial"/>
                        </a:rPr>
                        <a:t>. har behov for </a:t>
                      </a:r>
                      <a:endParaRPr lang="nb-NO" sz="1400" kern="100">
                        <a:effectLst/>
                        <a:latin typeface="Calibri"/>
                        <a:ea typeface="Aptos" panose="020B0004020202020204" pitchFamily="34" charset="0"/>
                        <a:cs typeface="Arial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nb-NO" sz="1400" i="1" kern="100">
                          <a:effectLst/>
                          <a:latin typeface="Calibri"/>
                          <a:ea typeface="Aptos" panose="020B0004020202020204" pitchFamily="34" charset="0"/>
                          <a:cs typeface="Arial"/>
                        </a:rPr>
                        <a:t>Legge til rette for diskusjon og mulighet til å stille spørsmål</a:t>
                      </a:r>
                      <a:endParaRPr lang="nb-NO" sz="1400" kern="100">
                        <a:effectLst/>
                        <a:latin typeface="Calibri"/>
                        <a:ea typeface="Aptos" panose="020B0004020202020204" pitchFamily="34" charset="0"/>
                        <a:cs typeface="Arial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nb-NO" sz="1400" i="1" kern="100">
                          <a:effectLst/>
                          <a:latin typeface="Calibri"/>
                          <a:ea typeface="Aptos" panose="020B0004020202020204" pitchFamily="34" charset="0"/>
                          <a:cs typeface="Arial"/>
                        </a:rPr>
                        <a:t>Gi kommunedirektøren et godt grunnlag for å kunne skrive en sak til vedtaksmøte før sommeren</a:t>
                      </a:r>
                      <a:endParaRPr lang="nb-NO" sz="1400" kern="100">
                        <a:effectLst/>
                        <a:latin typeface="Calibri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2830" marR="62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6875272"/>
                  </a:ext>
                </a:extLst>
              </a:tr>
              <a:tr h="16827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2600" kern="1400" spc="-50">
                          <a:solidFill>
                            <a:srgbClr val="000000"/>
                          </a:solidFill>
                          <a:effectLst/>
                          <a:latin typeface="Calibri"/>
                          <a:ea typeface="Yu Gothic Light"/>
                          <a:cs typeface="Times New Roman"/>
                        </a:rPr>
                        <a:t>A</a:t>
                      </a:r>
                      <a:r>
                        <a:rPr lang="nb-NO" sz="1200" kern="1400" spc="-50">
                          <a:solidFill>
                            <a:srgbClr val="000000"/>
                          </a:solidFill>
                          <a:effectLst/>
                          <a:latin typeface="Calibri"/>
                          <a:ea typeface="Yu Gothic Light"/>
                          <a:cs typeface="Times New Roman"/>
                        </a:rPr>
                        <a:t>genda</a:t>
                      </a:r>
                      <a:endParaRPr lang="nb-NO" sz="1200" kern="100">
                        <a:effectLst/>
                        <a:latin typeface="Calibri"/>
                        <a:ea typeface="Yu Gothic Light"/>
                        <a:cs typeface="Times New Roman"/>
                      </a:endParaRPr>
                    </a:p>
                  </a:txBody>
                  <a:tcPr marL="62830" marR="62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nb-NO" sz="1400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Aptos" panose="020B0004020202020204" pitchFamily="34" charset="0"/>
                          <a:cs typeface="Arial"/>
                        </a:rPr>
                        <a:t>Hva skal være dagens program?</a:t>
                      </a:r>
                      <a:endParaRPr lang="nb-NO" sz="1400" kern="100">
                        <a:effectLst/>
                        <a:latin typeface="Calibri"/>
                        <a:ea typeface="Aptos" panose="020B0004020202020204" pitchFamily="34" charset="0"/>
                        <a:cs typeface="Arial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nb-NO" sz="1400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Aptos" panose="020B0004020202020204" pitchFamily="34" charset="0"/>
                          <a:cs typeface="Arial"/>
                        </a:rPr>
                        <a:t>Hvilke diskusjoner er det viktig at vi legger til rette for?</a:t>
                      </a:r>
                      <a:endParaRPr lang="nb-NO" sz="1400" kern="100">
                        <a:effectLst/>
                        <a:latin typeface="Calibri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2830" marR="62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nb-NO" sz="1400" kern="100">
                        <a:effectLst/>
                        <a:latin typeface="Aptos"/>
                        <a:ea typeface="Aptos" panose="020B0004020202020204" pitchFamily="34" charset="0"/>
                        <a:cs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nb-NO" sz="1400" kern="100">
                        <a:effectLst/>
                        <a:latin typeface="Aptos"/>
                        <a:ea typeface="Aptos" panose="020B0004020202020204" pitchFamily="34" charset="0"/>
                        <a:cs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nb-NO" sz="1400" kern="100">
                        <a:effectLst/>
                        <a:latin typeface="Aptos"/>
                        <a:ea typeface="Aptos" panose="020B0004020202020204" pitchFamily="34" charset="0"/>
                        <a:cs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nb-NO" sz="1400" kern="100">
                        <a:effectLst/>
                        <a:latin typeface="Aptos"/>
                        <a:ea typeface="Aptos" panose="020B0004020202020204" pitchFamily="34" charset="0"/>
                        <a:cs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nb-NO" sz="1400" kern="100">
                        <a:effectLst/>
                        <a:latin typeface="Aptos"/>
                        <a:ea typeface="Aptos" panose="020B0004020202020204" pitchFamily="34" charset="0"/>
                        <a:cs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nb-NO" sz="1400" kern="100">
                        <a:effectLst/>
                        <a:latin typeface="Aptos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2830" marR="62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6640001"/>
                  </a:ext>
                </a:extLst>
              </a:tr>
              <a:tr h="10915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2400" kern="1400" spc="25">
                          <a:solidFill>
                            <a:srgbClr val="323E4F"/>
                          </a:solidFill>
                          <a:effectLst/>
                          <a:latin typeface="Calibri Light"/>
                          <a:ea typeface="Times New Roman" panose="02020603050405020304" pitchFamily="18" charset="0"/>
                          <a:cs typeface="Times New Roman"/>
                        </a:rPr>
                        <a:t>R</a:t>
                      </a:r>
                      <a:r>
                        <a:rPr lang="nb-NO" sz="10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ules and </a:t>
                      </a:r>
                      <a:r>
                        <a:rPr lang="nb-NO" sz="2400" kern="1400" spc="25" err="1">
                          <a:solidFill>
                            <a:srgbClr val="323E4F"/>
                          </a:solidFill>
                          <a:effectLst/>
                          <a:latin typeface="Calibri Light"/>
                          <a:ea typeface="Times New Roman" panose="02020603050405020304" pitchFamily="18" charset="0"/>
                          <a:cs typeface="Times New Roman"/>
                        </a:rPr>
                        <a:t>R</a:t>
                      </a:r>
                      <a:r>
                        <a:rPr lang="nb-NO" sz="1000" kern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oles</a:t>
                      </a:r>
                      <a:endParaRPr lang="nb-NO" sz="10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30" marR="62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nb-NO" sz="1400" i="1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Aptos" panose="020B0004020202020204" pitchFamily="34" charset="0"/>
                          <a:cs typeface="Arial"/>
                        </a:rPr>
                        <a:t>Hvem er invitert?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nb-NO" sz="1400" i="1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Aptos" panose="020B0004020202020204" pitchFamily="34" charset="0"/>
                          <a:cs typeface="Arial"/>
                        </a:rPr>
                        <a:t>Er det et ordinært møte eller en workshop/seminar?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nb-NO" sz="1400" i="1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Aptos" panose="020B0004020202020204" pitchFamily="34" charset="0"/>
                          <a:cs typeface="Arial"/>
                        </a:rPr>
                        <a:t>Hvem kan holde innlegg?</a:t>
                      </a:r>
                      <a:endParaRPr lang="nb-NO" sz="1400" kern="100">
                        <a:effectLst/>
                        <a:latin typeface="Calibri"/>
                        <a:ea typeface="Aptos" panose="020B0004020202020204" pitchFamily="34" charset="0"/>
                        <a:cs typeface="Arial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nb-NO" sz="1400" i="1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Aptos" panose="020B0004020202020204" pitchFamily="34" charset="0"/>
                          <a:cs typeface="Arial"/>
                        </a:rPr>
                        <a:t>Er det behov for en </a:t>
                      </a:r>
                      <a:r>
                        <a:rPr lang="nb-NO" sz="1400" i="1" kern="10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Aptos" panose="020B0004020202020204" pitchFamily="34" charset="0"/>
                          <a:cs typeface="Arial"/>
                        </a:rPr>
                        <a:t>fasilitator</a:t>
                      </a:r>
                      <a:r>
                        <a:rPr lang="nb-NO" sz="1400" i="1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Aptos" panose="020B0004020202020204" pitchFamily="34" charset="0"/>
                          <a:cs typeface="Arial"/>
                        </a:rPr>
                        <a:t> i møtet?</a:t>
                      </a:r>
                      <a:endParaRPr lang="nb-NO" sz="1400" kern="100">
                        <a:effectLst/>
                        <a:latin typeface="Calibri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2830" marR="62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 marL="29845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nb-NO" sz="1400" kern="100">
                        <a:effectLst/>
                        <a:latin typeface="Aptos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2830" marR="62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1782363"/>
                  </a:ext>
                </a:extLst>
              </a:tr>
              <a:tr h="4851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2600" kern="1400" spc="-50">
                          <a:solidFill>
                            <a:srgbClr val="000000"/>
                          </a:solidFill>
                          <a:effectLst/>
                          <a:latin typeface="Aptos Display"/>
                          <a:ea typeface="Yu Gothic Light"/>
                          <a:cs typeface="Times New Roman"/>
                        </a:rPr>
                        <a:t>T</a:t>
                      </a:r>
                      <a:r>
                        <a:rPr lang="nb-NO" sz="1000" kern="100">
                          <a:solidFill>
                            <a:srgbClr val="000000"/>
                          </a:solidFill>
                          <a:effectLst/>
                          <a:latin typeface="Aptos"/>
                          <a:ea typeface="Aptos" panose="020B0004020202020204" pitchFamily="34" charset="0"/>
                          <a:cs typeface="Arial"/>
                        </a:rPr>
                        <a:t>ime	</a:t>
                      </a:r>
                      <a:endParaRPr lang="nb-NO" sz="1000" kern="100">
                        <a:effectLst/>
                        <a:latin typeface="Aptos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2830" marR="62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nb-NO" sz="14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Hvilken tidsramme har vi?</a:t>
                      </a:r>
                      <a:endParaRPr lang="nb-NO" sz="1400" kern="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830" marR="62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nb-NO" sz="1400" kern="100">
                        <a:effectLst/>
                        <a:latin typeface="Aptos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2830" marR="62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838120"/>
                  </a:ext>
                </a:extLst>
              </a:tr>
            </a:tbl>
          </a:graphicData>
        </a:graphic>
      </p:graphicFrame>
      <p:sp>
        <p:nvSpPr>
          <p:cNvPr id="3" name="Rektangel 2">
            <a:extLst>
              <a:ext uri="{FF2B5EF4-FFF2-40B4-BE49-F238E27FC236}">
                <a16:creationId xmlns:a16="http://schemas.microsoft.com/office/drawing/2014/main" id="{DD662E80-D145-3E3B-1F97-DBEC658F59FA}"/>
              </a:ext>
            </a:extLst>
          </p:cNvPr>
          <p:cNvSpPr/>
          <p:nvPr/>
        </p:nvSpPr>
        <p:spPr>
          <a:xfrm>
            <a:off x="4898887" y="2828233"/>
            <a:ext cx="4139094" cy="36973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118697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0314BF-76D9-D2FD-D120-C3555F4DF9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 1">
            <a:extLst>
              <a:ext uri="{FF2B5EF4-FFF2-40B4-BE49-F238E27FC236}">
                <a16:creationId xmlns:a16="http://schemas.microsoft.com/office/drawing/2014/main" id="{D73C99E9-7126-281C-9717-4B4942107A4A}"/>
              </a:ext>
            </a:extLst>
          </p:cNvPr>
          <p:cNvGraphicFramePr>
            <a:graphicFrameLocks noGrp="1"/>
          </p:cNvGraphicFramePr>
          <p:nvPr/>
        </p:nvGraphicFramePr>
        <p:xfrm>
          <a:off x="1199930" y="324068"/>
          <a:ext cx="7829698" cy="6205591"/>
        </p:xfrm>
        <a:graphic>
          <a:graphicData uri="http://schemas.openxmlformats.org/drawingml/2006/table">
            <a:tbl>
              <a:tblPr firstRow="1" firstCol="1" bandRow="1"/>
              <a:tblGrid>
                <a:gridCol w="898739">
                  <a:extLst>
                    <a:ext uri="{9D8B030D-6E8A-4147-A177-3AD203B41FA5}">
                      <a16:colId xmlns:a16="http://schemas.microsoft.com/office/drawing/2014/main" val="3442206642"/>
                    </a:ext>
                  </a:extLst>
                </a:gridCol>
                <a:gridCol w="2801403">
                  <a:extLst>
                    <a:ext uri="{9D8B030D-6E8A-4147-A177-3AD203B41FA5}">
                      <a16:colId xmlns:a16="http://schemas.microsoft.com/office/drawing/2014/main" val="1464697549"/>
                    </a:ext>
                  </a:extLst>
                </a:gridCol>
                <a:gridCol w="4129556">
                  <a:extLst>
                    <a:ext uri="{9D8B030D-6E8A-4147-A177-3AD203B41FA5}">
                      <a16:colId xmlns:a16="http://schemas.microsoft.com/office/drawing/2014/main" val="486650300"/>
                    </a:ext>
                  </a:extLst>
                </a:gridCol>
              </a:tblGrid>
              <a:tr h="7883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2600" kern="1400" spc="-50">
                          <a:solidFill>
                            <a:srgbClr val="000000"/>
                          </a:solidFill>
                          <a:effectLst/>
                          <a:latin typeface="Calibri"/>
                          <a:ea typeface="Yu Gothic Light"/>
                          <a:cs typeface="Times New Roman"/>
                        </a:rPr>
                        <a:t>I</a:t>
                      </a:r>
                      <a:r>
                        <a:rPr lang="nb-NO" sz="1000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Aptos" panose="020B0004020202020204" pitchFamily="34" charset="0"/>
                          <a:cs typeface="Arial"/>
                        </a:rPr>
                        <a:t>ntensjon: </a:t>
                      </a:r>
                      <a:endParaRPr lang="nb-NO" sz="1000" kern="100">
                        <a:effectLst/>
                        <a:latin typeface="Calibri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2830" marR="62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nb-NO" sz="1400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Aptos" panose="020B0004020202020204" pitchFamily="34" charset="0"/>
                          <a:cs typeface="Arial"/>
                        </a:rPr>
                        <a:t>Hva er intensjonen med møtet?</a:t>
                      </a:r>
                      <a:endParaRPr lang="nb-NO" sz="1400" kern="100">
                        <a:effectLst/>
                        <a:latin typeface="Calibri"/>
                        <a:ea typeface="Aptos" panose="020B0004020202020204" pitchFamily="34" charset="0"/>
                        <a:cs typeface="Arial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nb-NO" sz="1400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Aptos" panose="020B0004020202020204" pitchFamily="34" charset="0"/>
                          <a:cs typeface="Arial"/>
                        </a:rPr>
                        <a:t>Hva er det overordnede formålet?</a:t>
                      </a:r>
                      <a:endParaRPr lang="nb-NO" sz="1400" kern="100">
                        <a:effectLst/>
                        <a:latin typeface="Calibri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2830" marR="62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nb-NO" sz="1400" i="1" kern="100">
                          <a:effectLst/>
                          <a:latin typeface="Calibri"/>
                          <a:ea typeface="Aptos" panose="020B0004020202020204" pitchFamily="34" charset="0"/>
                          <a:cs typeface="Arial"/>
                        </a:rPr>
                        <a:t>Sikre en omforent forståelse av kommunens utfordringsbilde</a:t>
                      </a:r>
                      <a:endParaRPr lang="nb-NO" sz="1400" kern="100">
                        <a:effectLst/>
                        <a:latin typeface="Calibri"/>
                        <a:ea typeface="Aptos" panose="020B0004020202020204" pitchFamily="34" charset="0"/>
                        <a:cs typeface="Arial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nb-NO" sz="1400" i="1" kern="100">
                          <a:effectLst/>
                          <a:latin typeface="Calibri"/>
                          <a:ea typeface="Aptos" panose="020B0004020202020204" pitchFamily="34" charset="0"/>
                          <a:cs typeface="Arial"/>
                        </a:rPr>
                        <a:t>Legge til rette for at de folkevalgte kan gi politiske føringer for hva som bør prioriteres i budsjettarbeidet</a:t>
                      </a:r>
                      <a:endParaRPr lang="nb-NO" sz="1400" kern="100">
                        <a:effectLst/>
                        <a:latin typeface="Calibri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2830" marR="62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1280056"/>
                  </a:ext>
                </a:extLst>
              </a:tr>
              <a:tr h="11825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2400" kern="1400" spc="25" err="1">
                          <a:solidFill>
                            <a:srgbClr val="323E4F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Arial"/>
                        </a:rPr>
                        <a:t>D</a:t>
                      </a:r>
                      <a:r>
                        <a:rPr lang="nb-NO" sz="1000" kern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esired</a:t>
                      </a:r>
                      <a:r>
                        <a:rPr lang="nb-NO" sz="10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nb-NO" sz="2400" kern="1400" spc="25" err="1">
                          <a:solidFill>
                            <a:srgbClr val="323E4F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Arial"/>
                        </a:rPr>
                        <a:t>O</a:t>
                      </a:r>
                      <a:r>
                        <a:rPr lang="nb-NO" sz="1000" kern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utcome</a:t>
                      </a:r>
                      <a:endParaRPr lang="nb-NO" sz="1000" kern="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830" marR="62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nb-NO" sz="1400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Aptos" panose="020B0004020202020204" pitchFamily="34" charset="0"/>
                          <a:cs typeface="Arial"/>
                        </a:rPr>
                        <a:t>Hva er det ønskede målet med møtet?</a:t>
                      </a:r>
                      <a:endParaRPr lang="nb-NO" sz="1400" kern="100">
                        <a:effectLst/>
                        <a:latin typeface="Calibri"/>
                        <a:ea typeface="Aptos" panose="020B0004020202020204" pitchFamily="34" charset="0"/>
                        <a:cs typeface="Arial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nb-NO" sz="1400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Aptos" panose="020B0004020202020204" pitchFamily="34" charset="0"/>
                          <a:cs typeface="Arial"/>
                        </a:rPr>
                        <a:t>Hva håper vi helt konkret å gå herfra med?</a:t>
                      </a:r>
                      <a:endParaRPr lang="nb-NO" sz="1400" kern="100">
                        <a:effectLst/>
                        <a:latin typeface="Calibri"/>
                        <a:ea typeface="Aptos" panose="020B0004020202020204" pitchFamily="34" charset="0"/>
                        <a:cs typeface="Arial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nb-NO" sz="1400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Aptos" panose="020B0004020202020204" pitchFamily="34" charset="0"/>
                          <a:cs typeface="Arial"/>
                        </a:rPr>
                        <a:t>Hva har vi oppnådd når vi er ferdige med prosessen?</a:t>
                      </a:r>
                      <a:endParaRPr lang="nb-NO" sz="1400" kern="100">
                        <a:effectLst/>
                        <a:latin typeface="Calibri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2830" marR="62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nb-NO" sz="1400" i="1" kern="100">
                          <a:effectLst/>
                          <a:latin typeface="Calibri"/>
                          <a:ea typeface="Aptos" panose="020B0004020202020204" pitchFamily="34" charset="0"/>
                          <a:cs typeface="Arial"/>
                        </a:rPr>
                        <a:t>Gi kommunestyret den innsikten de </a:t>
                      </a:r>
                      <a:r>
                        <a:rPr lang="nb-NO" sz="1400" i="1" kern="100" err="1">
                          <a:effectLst/>
                          <a:latin typeface="Calibri"/>
                          <a:ea typeface="Aptos" panose="020B0004020202020204" pitchFamily="34" charset="0"/>
                          <a:cs typeface="Arial"/>
                        </a:rPr>
                        <a:t>pt</a:t>
                      </a:r>
                      <a:r>
                        <a:rPr lang="nb-NO" sz="1400" i="1" kern="100">
                          <a:effectLst/>
                          <a:latin typeface="Calibri"/>
                          <a:ea typeface="Aptos" panose="020B0004020202020204" pitchFamily="34" charset="0"/>
                          <a:cs typeface="Arial"/>
                        </a:rPr>
                        <a:t>. har behov for </a:t>
                      </a:r>
                      <a:endParaRPr lang="nb-NO" sz="1400" kern="100">
                        <a:effectLst/>
                        <a:latin typeface="Calibri"/>
                        <a:ea typeface="Aptos" panose="020B0004020202020204" pitchFamily="34" charset="0"/>
                        <a:cs typeface="Arial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nb-NO" sz="1400" i="1" kern="100">
                          <a:effectLst/>
                          <a:latin typeface="Calibri"/>
                          <a:ea typeface="Aptos" panose="020B0004020202020204" pitchFamily="34" charset="0"/>
                          <a:cs typeface="Arial"/>
                        </a:rPr>
                        <a:t>Legge til rette for diskusjon og mulighet til å stille spørsmål</a:t>
                      </a:r>
                      <a:endParaRPr lang="nb-NO" sz="1400" kern="100">
                        <a:effectLst/>
                        <a:latin typeface="Calibri"/>
                        <a:ea typeface="Aptos" panose="020B0004020202020204" pitchFamily="34" charset="0"/>
                        <a:cs typeface="Arial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nb-NO" sz="1400" i="1" kern="100">
                          <a:effectLst/>
                          <a:latin typeface="Calibri"/>
                          <a:ea typeface="Aptos" panose="020B0004020202020204" pitchFamily="34" charset="0"/>
                          <a:cs typeface="Arial"/>
                        </a:rPr>
                        <a:t>Gi kommunedirektøren et godt grunnlag for å kunne skrive en sak til vedtaksmøte før sommeren</a:t>
                      </a:r>
                      <a:endParaRPr lang="nb-NO" sz="1400" kern="100">
                        <a:effectLst/>
                        <a:latin typeface="Calibri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2830" marR="62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6875272"/>
                  </a:ext>
                </a:extLst>
              </a:tr>
              <a:tr h="16827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2600" kern="1400" spc="-50">
                          <a:solidFill>
                            <a:srgbClr val="000000"/>
                          </a:solidFill>
                          <a:effectLst/>
                          <a:latin typeface="Calibri"/>
                          <a:ea typeface="Yu Gothic Light"/>
                          <a:cs typeface="Times New Roman"/>
                        </a:rPr>
                        <a:t>A</a:t>
                      </a:r>
                      <a:r>
                        <a:rPr lang="nb-NO" sz="1200" kern="1400" spc="-50">
                          <a:solidFill>
                            <a:srgbClr val="000000"/>
                          </a:solidFill>
                          <a:effectLst/>
                          <a:latin typeface="Calibri"/>
                          <a:ea typeface="Yu Gothic Light"/>
                          <a:cs typeface="Times New Roman"/>
                        </a:rPr>
                        <a:t>genda</a:t>
                      </a:r>
                      <a:endParaRPr lang="nb-NO" sz="1200" kern="100">
                        <a:effectLst/>
                        <a:latin typeface="Calibri"/>
                        <a:ea typeface="Yu Gothic Light"/>
                        <a:cs typeface="Times New Roman"/>
                      </a:endParaRPr>
                    </a:p>
                  </a:txBody>
                  <a:tcPr marL="62830" marR="62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nb-NO" sz="1400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Aptos" panose="020B0004020202020204" pitchFamily="34" charset="0"/>
                          <a:cs typeface="Arial"/>
                        </a:rPr>
                        <a:t>Hva skal være dagens program?</a:t>
                      </a:r>
                      <a:endParaRPr lang="nb-NO" sz="1400" kern="100">
                        <a:effectLst/>
                        <a:latin typeface="Calibri"/>
                        <a:ea typeface="Aptos" panose="020B0004020202020204" pitchFamily="34" charset="0"/>
                        <a:cs typeface="Arial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nb-NO" sz="1400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Aptos" panose="020B0004020202020204" pitchFamily="34" charset="0"/>
                          <a:cs typeface="Arial"/>
                        </a:rPr>
                        <a:t>Hvilke diskusjoner er det viktig at vi legger til rette for?</a:t>
                      </a:r>
                      <a:endParaRPr lang="nb-NO" sz="1400" kern="100">
                        <a:effectLst/>
                        <a:latin typeface="Calibri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2830" marR="62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nb-NO" sz="1400" kern="100">
                        <a:effectLst/>
                        <a:latin typeface="Aptos"/>
                        <a:ea typeface="Aptos" panose="020B0004020202020204" pitchFamily="34" charset="0"/>
                        <a:cs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nb-NO" sz="1400" kern="100">
                        <a:effectLst/>
                        <a:latin typeface="Aptos"/>
                        <a:ea typeface="Aptos" panose="020B0004020202020204" pitchFamily="34" charset="0"/>
                        <a:cs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nb-NO" sz="1400" kern="100">
                        <a:effectLst/>
                        <a:latin typeface="Aptos"/>
                        <a:ea typeface="Aptos" panose="020B0004020202020204" pitchFamily="34" charset="0"/>
                        <a:cs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nb-NO" sz="1400" kern="100">
                        <a:effectLst/>
                        <a:latin typeface="Aptos"/>
                        <a:ea typeface="Aptos" panose="020B0004020202020204" pitchFamily="34" charset="0"/>
                        <a:cs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nb-NO" sz="1400" kern="100">
                        <a:effectLst/>
                        <a:latin typeface="Aptos"/>
                        <a:ea typeface="Aptos" panose="020B0004020202020204" pitchFamily="34" charset="0"/>
                        <a:cs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nb-NO" sz="1400" kern="100">
                        <a:effectLst/>
                        <a:latin typeface="Aptos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2830" marR="62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6640001"/>
                  </a:ext>
                </a:extLst>
              </a:tr>
              <a:tr h="10915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2400" kern="1400" spc="25">
                          <a:solidFill>
                            <a:srgbClr val="323E4F"/>
                          </a:solidFill>
                          <a:effectLst/>
                          <a:latin typeface="Calibri Light"/>
                          <a:ea typeface="Times New Roman" panose="02020603050405020304" pitchFamily="18" charset="0"/>
                          <a:cs typeface="Times New Roman"/>
                        </a:rPr>
                        <a:t>R</a:t>
                      </a:r>
                      <a:r>
                        <a:rPr lang="nb-NO" sz="10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ules and </a:t>
                      </a:r>
                      <a:r>
                        <a:rPr lang="nb-NO" sz="2400" kern="1400" spc="25" err="1">
                          <a:solidFill>
                            <a:srgbClr val="323E4F"/>
                          </a:solidFill>
                          <a:effectLst/>
                          <a:latin typeface="Calibri Light"/>
                          <a:ea typeface="Times New Roman" panose="02020603050405020304" pitchFamily="18" charset="0"/>
                          <a:cs typeface="Times New Roman"/>
                        </a:rPr>
                        <a:t>R</a:t>
                      </a:r>
                      <a:r>
                        <a:rPr lang="nb-NO" sz="1000" kern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oles</a:t>
                      </a:r>
                      <a:endParaRPr lang="nb-NO" sz="10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30" marR="62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nb-NO" sz="1400" i="1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Aptos" panose="020B0004020202020204" pitchFamily="34" charset="0"/>
                          <a:cs typeface="Arial"/>
                        </a:rPr>
                        <a:t>Hvem er invitert?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nb-NO" sz="1400" i="1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Aptos" panose="020B0004020202020204" pitchFamily="34" charset="0"/>
                          <a:cs typeface="Arial"/>
                        </a:rPr>
                        <a:t>Er det et ordinært møte eller en workshop/seminar?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nb-NO" sz="1400" i="1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Aptos" panose="020B0004020202020204" pitchFamily="34" charset="0"/>
                          <a:cs typeface="Arial"/>
                        </a:rPr>
                        <a:t>Hvem kan holde innlegg?</a:t>
                      </a:r>
                      <a:endParaRPr lang="nb-NO" sz="1400" kern="100">
                        <a:effectLst/>
                        <a:latin typeface="Calibri"/>
                        <a:ea typeface="Aptos" panose="020B0004020202020204" pitchFamily="34" charset="0"/>
                        <a:cs typeface="Arial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nb-NO" sz="1400" i="1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Aptos" panose="020B0004020202020204" pitchFamily="34" charset="0"/>
                          <a:cs typeface="Arial"/>
                        </a:rPr>
                        <a:t>Er det behov for en </a:t>
                      </a:r>
                      <a:r>
                        <a:rPr lang="nb-NO" sz="1400" i="1" kern="10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Aptos" panose="020B0004020202020204" pitchFamily="34" charset="0"/>
                          <a:cs typeface="Arial"/>
                        </a:rPr>
                        <a:t>fasilitator</a:t>
                      </a:r>
                      <a:r>
                        <a:rPr lang="nb-NO" sz="1400" i="1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Aptos" panose="020B0004020202020204" pitchFamily="34" charset="0"/>
                          <a:cs typeface="Arial"/>
                        </a:rPr>
                        <a:t> i møtet?</a:t>
                      </a:r>
                      <a:endParaRPr lang="nb-NO" sz="1400" kern="100">
                        <a:effectLst/>
                        <a:latin typeface="Calibri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2830" marR="62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 marL="29845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1800" i="1" kern="1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ptos"/>
                          <a:ea typeface="Aptos" panose="020B0004020202020204" pitchFamily="34" charset="0"/>
                          <a:cs typeface="Arial"/>
                        </a:rPr>
                        <a:t>Kommunestyret, ledergruppa, tillitsvalgte? Rådene?</a:t>
                      </a:r>
                    </a:p>
                    <a:p>
                      <a:pPr marL="29845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1800" i="1" kern="10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Aptos"/>
                          <a:ea typeface="Aptos" panose="020B0004020202020204" pitchFamily="34" charset="0"/>
                          <a:cs typeface="Arial"/>
                        </a:rPr>
                        <a:t>Seminar eller workshop?</a:t>
                      </a:r>
                    </a:p>
                  </a:txBody>
                  <a:tcPr marL="62830" marR="62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1782363"/>
                  </a:ext>
                </a:extLst>
              </a:tr>
              <a:tr h="4851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2600" kern="1400" spc="-50">
                          <a:solidFill>
                            <a:srgbClr val="000000"/>
                          </a:solidFill>
                          <a:effectLst/>
                          <a:latin typeface="Aptos Display"/>
                          <a:ea typeface="Yu Gothic Light"/>
                          <a:cs typeface="Times New Roman"/>
                        </a:rPr>
                        <a:t>T</a:t>
                      </a:r>
                      <a:r>
                        <a:rPr lang="nb-NO" sz="1000" kern="100">
                          <a:solidFill>
                            <a:srgbClr val="000000"/>
                          </a:solidFill>
                          <a:effectLst/>
                          <a:latin typeface="Aptos"/>
                          <a:ea typeface="Aptos" panose="020B0004020202020204" pitchFamily="34" charset="0"/>
                          <a:cs typeface="Arial"/>
                        </a:rPr>
                        <a:t>ime	</a:t>
                      </a:r>
                      <a:endParaRPr lang="nb-NO" sz="1000" kern="100">
                        <a:effectLst/>
                        <a:latin typeface="Aptos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2830" marR="62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nb-NO" sz="14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Hvilken tidsramme har vi?</a:t>
                      </a:r>
                      <a:endParaRPr lang="nb-NO" sz="1400" kern="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830" marR="62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nb-NO" sz="1400" kern="100">
                        <a:effectLst/>
                        <a:latin typeface="Aptos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2830" marR="62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8381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93919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01B0F7-342D-156D-2EB3-C440C1E760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 1">
            <a:extLst>
              <a:ext uri="{FF2B5EF4-FFF2-40B4-BE49-F238E27FC236}">
                <a16:creationId xmlns:a16="http://schemas.microsoft.com/office/drawing/2014/main" id="{4C2DE27C-AFBA-AED3-813C-32C8399B3BFB}"/>
              </a:ext>
            </a:extLst>
          </p:cNvPr>
          <p:cNvGraphicFramePr>
            <a:graphicFrameLocks noGrp="1"/>
          </p:cNvGraphicFramePr>
          <p:nvPr/>
        </p:nvGraphicFramePr>
        <p:xfrm>
          <a:off x="1342481" y="1596714"/>
          <a:ext cx="6752364" cy="4403456"/>
        </p:xfrm>
        <a:graphic>
          <a:graphicData uri="http://schemas.openxmlformats.org/drawingml/2006/table">
            <a:tbl>
              <a:tblPr firstRow="1" firstCol="1" bandRow="1"/>
              <a:tblGrid>
                <a:gridCol w="775077">
                  <a:extLst>
                    <a:ext uri="{9D8B030D-6E8A-4147-A177-3AD203B41FA5}">
                      <a16:colId xmlns:a16="http://schemas.microsoft.com/office/drawing/2014/main" val="3442206642"/>
                    </a:ext>
                  </a:extLst>
                </a:gridCol>
                <a:gridCol w="2415941">
                  <a:extLst>
                    <a:ext uri="{9D8B030D-6E8A-4147-A177-3AD203B41FA5}">
                      <a16:colId xmlns:a16="http://schemas.microsoft.com/office/drawing/2014/main" val="1464697549"/>
                    </a:ext>
                  </a:extLst>
                </a:gridCol>
                <a:gridCol w="3561346">
                  <a:extLst>
                    <a:ext uri="{9D8B030D-6E8A-4147-A177-3AD203B41FA5}">
                      <a16:colId xmlns:a16="http://schemas.microsoft.com/office/drawing/2014/main" val="486650300"/>
                    </a:ext>
                  </a:extLst>
                </a:gridCol>
              </a:tblGrid>
              <a:tr h="6652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2600" b="1" kern="1400" spc="-50">
                          <a:solidFill>
                            <a:srgbClr val="000000"/>
                          </a:solidFill>
                          <a:effectLst/>
                          <a:latin typeface="Calibri"/>
                          <a:ea typeface="Yu Gothic Light"/>
                          <a:cs typeface="Times New Roman"/>
                        </a:rPr>
                        <a:t>I</a:t>
                      </a:r>
                      <a:r>
                        <a:rPr lang="nb-NO" sz="1000" b="1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Aptos" panose="020B0004020202020204" pitchFamily="34" charset="0"/>
                          <a:cs typeface="Arial"/>
                        </a:rPr>
                        <a:t>ntensjon: </a:t>
                      </a:r>
                      <a:endParaRPr lang="nb-NO" sz="1000" b="1" kern="100">
                        <a:effectLst/>
                        <a:latin typeface="Calibri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2830" marR="62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nb-NO" sz="1000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Aptos" panose="020B0004020202020204" pitchFamily="34" charset="0"/>
                          <a:cs typeface="Arial"/>
                        </a:rPr>
                        <a:t>Hva er intensjonen med møtet?</a:t>
                      </a:r>
                      <a:endParaRPr lang="nb-NO" sz="1000" kern="100">
                        <a:effectLst/>
                        <a:latin typeface="Calibri"/>
                        <a:ea typeface="Aptos" panose="020B0004020202020204" pitchFamily="34" charset="0"/>
                        <a:cs typeface="Arial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nb-NO" sz="1000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Aptos" panose="020B0004020202020204" pitchFamily="34" charset="0"/>
                          <a:cs typeface="Arial"/>
                        </a:rPr>
                        <a:t>Hva er det overordnede formålet?</a:t>
                      </a:r>
                      <a:endParaRPr lang="nb-NO" sz="1000" kern="100">
                        <a:effectLst/>
                        <a:latin typeface="Calibri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2830" marR="62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nb-NO" sz="1050" i="1" kern="100">
                          <a:effectLst/>
                          <a:latin typeface="Calibri"/>
                          <a:ea typeface="Aptos" panose="020B0004020202020204" pitchFamily="34" charset="0"/>
                          <a:cs typeface="Arial"/>
                        </a:rPr>
                        <a:t>Sikre en omforent forståelse av kommunens utfordringsbilde</a:t>
                      </a:r>
                      <a:endParaRPr lang="nb-NO" sz="1050" kern="100">
                        <a:effectLst/>
                        <a:latin typeface="Calibri"/>
                        <a:ea typeface="Aptos" panose="020B0004020202020204" pitchFamily="34" charset="0"/>
                        <a:cs typeface="Arial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nb-NO" sz="1050" i="1" kern="100">
                          <a:effectLst/>
                          <a:latin typeface="Calibri"/>
                          <a:ea typeface="Aptos" panose="020B0004020202020204" pitchFamily="34" charset="0"/>
                          <a:cs typeface="Arial"/>
                        </a:rPr>
                        <a:t>Legge til rette for at de folkevalgte kan gi politiske føringer for hva som bør prioriteres i budsjettarbeidet</a:t>
                      </a:r>
                      <a:endParaRPr lang="nb-NO" sz="1050" kern="100">
                        <a:effectLst/>
                        <a:latin typeface="Calibri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2830" marR="62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1280056"/>
                  </a:ext>
                </a:extLst>
              </a:tr>
              <a:tr h="10202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2400" b="1" kern="1400" spc="25" err="1">
                          <a:solidFill>
                            <a:srgbClr val="323E4F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Arial"/>
                        </a:rPr>
                        <a:t>D</a:t>
                      </a:r>
                      <a:r>
                        <a:rPr lang="nb-NO" sz="1000" b="1" kern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esired</a:t>
                      </a:r>
                      <a:r>
                        <a:rPr lang="nb-NO" sz="1000" b="1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nb-NO" sz="2400" b="1" kern="1400" spc="25" err="1">
                          <a:solidFill>
                            <a:srgbClr val="323E4F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Arial"/>
                        </a:rPr>
                        <a:t>O</a:t>
                      </a:r>
                      <a:r>
                        <a:rPr lang="nb-NO" sz="1000" b="1" kern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utcome</a:t>
                      </a:r>
                      <a:endParaRPr lang="nb-NO" sz="1000" b="1" kern="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830" marR="62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nb-NO" sz="1000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Aptos" panose="020B0004020202020204" pitchFamily="34" charset="0"/>
                          <a:cs typeface="Arial"/>
                        </a:rPr>
                        <a:t>Hva er det ønskede målet med møtet?</a:t>
                      </a:r>
                      <a:endParaRPr lang="nb-NO" sz="1000" kern="100">
                        <a:effectLst/>
                        <a:latin typeface="Calibri"/>
                        <a:ea typeface="Aptos" panose="020B0004020202020204" pitchFamily="34" charset="0"/>
                        <a:cs typeface="Arial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nb-NO" sz="1000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Aptos" panose="020B0004020202020204" pitchFamily="34" charset="0"/>
                          <a:cs typeface="Arial"/>
                        </a:rPr>
                        <a:t>Hva håper vi helt konkret å gå herfra med?</a:t>
                      </a:r>
                      <a:endParaRPr lang="nb-NO" sz="1000" kern="100">
                        <a:effectLst/>
                        <a:latin typeface="Calibri"/>
                        <a:ea typeface="Aptos" panose="020B0004020202020204" pitchFamily="34" charset="0"/>
                        <a:cs typeface="Arial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nb-NO" sz="1000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Aptos" panose="020B0004020202020204" pitchFamily="34" charset="0"/>
                          <a:cs typeface="Arial"/>
                        </a:rPr>
                        <a:t>Hva har vi oppnådd når vi er ferdige med prosessen?</a:t>
                      </a:r>
                      <a:endParaRPr lang="nb-NO" sz="1000" kern="100">
                        <a:effectLst/>
                        <a:latin typeface="Calibri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2830" marR="62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nb-NO" sz="1050" i="1" kern="100">
                          <a:effectLst/>
                          <a:latin typeface="Calibri"/>
                          <a:ea typeface="Aptos" panose="020B0004020202020204" pitchFamily="34" charset="0"/>
                          <a:cs typeface="Arial"/>
                        </a:rPr>
                        <a:t>Gi kommunestyret den innsikten de </a:t>
                      </a:r>
                      <a:r>
                        <a:rPr lang="nb-NO" sz="1050" i="1" kern="100" err="1">
                          <a:effectLst/>
                          <a:latin typeface="Calibri"/>
                          <a:ea typeface="Aptos" panose="020B0004020202020204" pitchFamily="34" charset="0"/>
                          <a:cs typeface="Arial"/>
                        </a:rPr>
                        <a:t>pt</a:t>
                      </a:r>
                      <a:r>
                        <a:rPr lang="nb-NO" sz="1050" i="1" kern="100">
                          <a:effectLst/>
                          <a:latin typeface="Calibri"/>
                          <a:ea typeface="Aptos" panose="020B0004020202020204" pitchFamily="34" charset="0"/>
                          <a:cs typeface="Arial"/>
                        </a:rPr>
                        <a:t>. har behov for </a:t>
                      </a:r>
                      <a:endParaRPr lang="nb-NO" sz="1050" kern="100">
                        <a:effectLst/>
                        <a:latin typeface="Calibri"/>
                        <a:ea typeface="Aptos" panose="020B0004020202020204" pitchFamily="34" charset="0"/>
                        <a:cs typeface="Arial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nb-NO" sz="1050" i="1" kern="100">
                          <a:effectLst/>
                          <a:latin typeface="Calibri"/>
                          <a:ea typeface="Aptos" panose="020B0004020202020204" pitchFamily="34" charset="0"/>
                          <a:cs typeface="Arial"/>
                        </a:rPr>
                        <a:t>Legge til rette for diskusjon og mulighet til å stille spørsmål</a:t>
                      </a:r>
                      <a:endParaRPr lang="nb-NO" sz="1050" kern="100">
                        <a:effectLst/>
                        <a:latin typeface="Calibri"/>
                        <a:ea typeface="Aptos" panose="020B0004020202020204" pitchFamily="34" charset="0"/>
                        <a:cs typeface="Arial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nb-NO" sz="1050" i="1" kern="100">
                          <a:effectLst/>
                          <a:latin typeface="Calibri"/>
                          <a:ea typeface="Aptos" panose="020B0004020202020204" pitchFamily="34" charset="0"/>
                          <a:cs typeface="Arial"/>
                        </a:rPr>
                        <a:t>Gi kommunedirektøren et godt grunnlag for å kunne skrive en sak til vedtaksmøte før sommeren</a:t>
                      </a:r>
                      <a:endParaRPr lang="nb-NO" sz="1050" kern="100">
                        <a:effectLst/>
                        <a:latin typeface="Calibri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2830" marR="62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6875272"/>
                  </a:ext>
                </a:extLst>
              </a:tr>
              <a:tr h="8157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2600" b="1" kern="1400" spc="-50">
                          <a:solidFill>
                            <a:srgbClr val="000000"/>
                          </a:solidFill>
                          <a:effectLst/>
                          <a:latin typeface="Calibri"/>
                          <a:ea typeface="Yu Gothic Light"/>
                          <a:cs typeface="Times New Roman"/>
                        </a:rPr>
                        <a:t>A</a:t>
                      </a:r>
                      <a:r>
                        <a:rPr lang="nb-NO" sz="1200" b="1" kern="1400" spc="-50">
                          <a:solidFill>
                            <a:srgbClr val="000000"/>
                          </a:solidFill>
                          <a:effectLst/>
                          <a:latin typeface="Calibri"/>
                          <a:ea typeface="Yu Gothic Light"/>
                          <a:cs typeface="Times New Roman"/>
                        </a:rPr>
                        <a:t>genda</a:t>
                      </a:r>
                      <a:endParaRPr lang="nb-NO" sz="1000" b="1" kern="100">
                        <a:effectLst/>
                        <a:latin typeface="Calibri"/>
                        <a:ea typeface="Yu Gothic Light"/>
                        <a:cs typeface="Times New Roman"/>
                      </a:endParaRPr>
                    </a:p>
                  </a:txBody>
                  <a:tcPr marL="62830" marR="62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nb-NO" sz="1000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Aptos" panose="020B0004020202020204" pitchFamily="34" charset="0"/>
                          <a:cs typeface="Arial"/>
                        </a:rPr>
                        <a:t>Hva skal være dagens program?</a:t>
                      </a:r>
                      <a:endParaRPr lang="nb-NO" sz="1000" kern="100">
                        <a:effectLst/>
                        <a:latin typeface="Calibri"/>
                        <a:ea typeface="Aptos" panose="020B0004020202020204" pitchFamily="34" charset="0"/>
                        <a:cs typeface="Arial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nb-NO" sz="1000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Aptos" panose="020B0004020202020204" pitchFamily="34" charset="0"/>
                          <a:cs typeface="Arial"/>
                        </a:rPr>
                        <a:t>Hvilke diskusjoner er det viktig at vi legger til rette for?</a:t>
                      </a:r>
                      <a:endParaRPr lang="nb-NO" sz="1000" kern="100">
                        <a:effectLst/>
                        <a:latin typeface="Calibri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2830" marR="62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nb-NO" sz="1000" kern="100">
                        <a:effectLst/>
                        <a:latin typeface="Aptos"/>
                        <a:ea typeface="Aptos" panose="020B0004020202020204" pitchFamily="34" charset="0"/>
                        <a:cs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nb-NO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nb-NO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nb-NO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nb-NO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nb-NO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30" marR="62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6640001"/>
                  </a:ext>
                </a:extLst>
              </a:tr>
              <a:tr h="8157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2400" b="1" kern="1400" spc="25">
                          <a:solidFill>
                            <a:srgbClr val="323E4F"/>
                          </a:solidFill>
                          <a:effectLst/>
                          <a:latin typeface="Calibri Light"/>
                          <a:ea typeface="Times New Roman" panose="02020603050405020304" pitchFamily="18" charset="0"/>
                          <a:cs typeface="Times New Roman"/>
                        </a:rPr>
                        <a:t>R</a:t>
                      </a:r>
                      <a:r>
                        <a:rPr lang="nb-NO" sz="1000" b="1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ules and </a:t>
                      </a:r>
                      <a:r>
                        <a:rPr lang="nb-NO" sz="2400" b="1" kern="1400" spc="25" err="1">
                          <a:solidFill>
                            <a:srgbClr val="323E4F"/>
                          </a:solidFill>
                          <a:effectLst/>
                          <a:latin typeface="Calibri Light"/>
                          <a:ea typeface="Times New Roman" panose="02020603050405020304" pitchFamily="18" charset="0"/>
                          <a:cs typeface="Times New Roman"/>
                        </a:rPr>
                        <a:t>R</a:t>
                      </a:r>
                      <a:r>
                        <a:rPr lang="nb-NO" sz="1000" b="1" kern="100" err="1">
                          <a:solidFill>
                            <a:srgbClr val="000000"/>
                          </a:solidFill>
                          <a:effectLst/>
                          <a:latin typeface="Aptos"/>
                          <a:ea typeface="Calibri"/>
                          <a:cs typeface="Arial"/>
                        </a:rPr>
                        <a:t>oles</a:t>
                      </a:r>
                      <a:endParaRPr lang="nb-NO" sz="1000" b="1" kern="100">
                        <a:solidFill>
                          <a:srgbClr val="000000"/>
                        </a:solidFill>
                        <a:effectLst/>
                        <a:latin typeface="Aptos"/>
                        <a:ea typeface="Calibri"/>
                        <a:cs typeface="Arial"/>
                      </a:endParaRPr>
                    </a:p>
                  </a:txBody>
                  <a:tcPr marL="62830" marR="62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nb-NO" sz="1000" i="1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Aptos" panose="020B0004020202020204" pitchFamily="34" charset="0"/>
                          <a:cs typeface="Arial"/>
                        </a:rPr>
                        <a:t>Hvem er invitert?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nb-NO" sz="1000" i="1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Aptos" panose="020B0004020202020204" pitchFamily="34" charset="0"/>
                          <a:cs typeface="Arial"/>
                        </a:rPr>
                        <a:t>Er det et ordinært møte eller en workshop/seminar?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nb-NO" sz="1000" i="1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Aptos" panose="020B0004020202020204" pitchFamily="34" charset="0"/>
                          <a:cs typeface="Arial"/>
                        </a:rPr>
                        <a:t>Hvem kan holde innlegg?</a:t>
                      </a:r>
                      <a:endParaRPr lang="nb-NO" sz="1000" kern="100">
                        <a:effectLst/>
                        <a:latin typeface="Calibri"/>
                        <a:ea typeface="Aptos" panose="020B0004020202020204" pitchFamily="34" charset="0"/>
                        <a:cs typeface="Arial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nb-NO" sz="1000" i="1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Aptos" panose="020B0004020202020204" pitchFamily="34" charset="0"/>
                          <a:cs typeface="Arial"/>
                        </a:rPr>
                        <a:t>Er det behov for en </a:t>
                      </a:r>
                      <a:r>
                        <a:rPr lang="nb-NO" sz="1000" i="1" kern="10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Aptos" panose="020B0004020202020204" pitchFamily="34" charset="0"/>
                          <a:cs typeface="Arial"/>
                        </a:rPr>
                        <a:t>fasilitator</a:t>
                      </a:r>
                      <a:r>
                        <a:rPr lang="nb-NO" sz="1000" i="1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Aptos" panose="020B0004020202020204" pitchFamily="34" charset="0"/>
                          <a:cs typeface="Arial"/>
                        </a:rPr>
                        <a:t> i møtet?</a:t>
                      </a:r>
                      <a:endParaRPr lang="nb-NO" sz="1000" kern="100">
                        <a:effectLst/>
                        <a:latin typeface="Calibri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2830" marR="62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 marL="29845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nb-NO" sz="1000" kern="100">
                        <a:effectLst/>
                        <a:latin typeface="Aptos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2830" marR="62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1782363"/>
                  </a:ext>
                </a:extLst>
              </a:tr>
              <a:tr h="4039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2600" b="1" kern="1400" spc="-50">
                          <a:solidFill>
                            <a:srgbClr val="000000"/>
                          </a:solidFill>
                          <a:effectLst/>
                          <a:latin typeface="Aptos Display"/>
                          <a:ea typeface="Yu Gothic Light"/>
                          <a:cs typeface="Times New Roman"/>
                        </a:rPr>
                        <a:t>T</a:t>
                      </a:r>
                      <a:r>
                        <a:rPr lang="nb-NO" sz="1000" b="1" kern="100">
                          <a:solidFill>
                            <a:srgbClr val="000000"/>
                          </a:solidFill>
                          <a:effectLst/>
                          <a:latin typeface="Aptos"/>
                          <a:ea typeface="Aptos" panose="020B0004020202020204" pitchFamily="34" charset="0"/>
                          <a:cs typeface="Arial"/>
                        </a:rPr>
                        <a:t>ime	</a:t>
                      </a:r>
                      <a:endParaRPr lang="nb-NO" sz="1000" b="1" kern="100">
                        <a:effectLst/>
                        <a:latin typeface="Aptos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2830" marR="62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nb-NO" sz="10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Hvilken tidsramme har vi?</a:t>
                      </a:r>
                      <a:endParaRPr lang="nb-NO" sz="1000" kern="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830" marR="62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nb-NO" sz="1000" kern="100">
                        <a:effectLst/>
                        <a:latin typeface="Aptos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2830" marR="62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838120"/>
                  </a:ext>
                </a:extLst>
              </a:tr>
            </a:tbl>
          </a:graphicData>
        </a:graphic>
      </p:graphicFrame>
      <p:sp>
        <p:nvSpPr>
          <p:cNvPr id="3" name="Likebent trekant 2">
            <a:extLst>
              <a:ext uri="{FF2B5EF4-FFF2-40B4-BE49-F238E27FC236}">
                <a16:creationId xmlns:a16="http://schemas.microsoft.com/office/drawing/2014/main" id="{D5D3259F-3627-523D-C97B-19649D7AFBC3}"/>
              </a:ext>
            </a:extLst>
          </p:cNvPr>
          <p:cNvSpPr/>
          <p:nvPr/>
        </p:nvSpPr>
        <p:spPr>
          <a:xfrm rot="5400000">
            <a:off x="7535124" y="3843030"/>
            <a:ext cx="1500441" cy="381000"/>
          </a:xfrm>
          <a:prstGeom prst="triangle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b-NO" sz="11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4" name="Rektangel: avrundede hjørner 2">
            <a:extLst>
              <a:ext uri="{FF2B5EF4-FFF2-40B4-BE49-F238E27FC236}">
                <a16:creationId xmlns:a16="http://schemas.microsoft.com/office/drawing/2014/main" id="{8EE587DA-829D-439C-2071-4767815AB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3331" y="1341839"/>
            <a:ext cx="3165475" cy="4817740"/>
          </a:xfrm>
          <a:prstGeom prst="roundRect">
            <a:avLst>
              <a:gd name="adj" fmla="val 16667"/>
            </a:avLst>
          </a:prstGeom>
          <a:solidFill>
            <a:srgbClr val="FFCCFF">
              <a:alpha val="41176"/>
            </a:srgbClr>
          </a:solidFill>
          <a:ln w="12700">
            <a:solidFill>
              <a:srgbClr val="FFCCFF"/>
            </a:solidFill>
            <a:miter lim="800000"/>
            <a:headEnd/>
            <a:tailEnd/>
          </a:ln>
          <a:effectLst>
            <a:reflection blurRad="6350" stA="50000" endA="300" endPos="55500" dist="101600" dir="5400000" sy="-100000" algn="bl" rotWithShape="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1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Hva er status?</a:t>
            </a:r>
            <a:endParaRPr kumimoji="0" lang="nb-NO" altLang="nb-NO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Hvilken kunnskap har kommunestyret i deres kommune om kommune</a:t>
            </a:r>
            <a:r>
              <a:rPr kumimoji="0" lang="nb-NO" altLang="nb-NO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ø</a:t>
            </a:r>
            <a:r>
              <a:rPr kumimoji="0" lang="nb-NO" altLang="nb-NO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konomien i dag?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1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Innhold i konferansen:</a:t>
            </a:r>
            <a:endParaRPr kumimoji="0" lang="nb-NO" altLang="nb-NO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Vurder: hva skal til for at kommunestyret kan fatte et retningsgivende vedtak f</a:t>
            </a:r>
            <a:r>
              <a:rPr kumimoji="0" lang="nb-NO" altLang="nb-NO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ø</a:t>
            </a:r>
            <a:r>
              <a:rPr kumimoji="0" lang="nb-NO" altLang="nb-NO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r sommerferien?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Mulig innhold:</a:t>
            </a:r>
            <a:endParaRPr kumimoji="0" lang="nb-NO" altLang="nb-NO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nb-NO" altLang="nb-NO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Regnskap 2024 og 1. tertial 2025 gir det signaler om justering av rammer?</a:t>
            </a:r>
            <a:endParaRPr kumimoji="0" lang="nb-NO" altLang="nb-NO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nb-NO" altLang="nb-NO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Kommuneproposisjonen, signaler om oppgaveendringer, statlige prioriteringer?</a:t>
            </a:r>
            <a:endParaRPr kumimoji="0" lang="nb-NO" altLang="nb-NO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nb-NO" altLang="nb-NO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Prioriteringer fra samfunnsplan eller andre vedtak som gir f</a:t>
            </a:r>
            <a:r>
              <a:rPr kumimoji="0" lang="nb-NO" altLang="nb-NO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ø</a:t>
            </a:r>
            <a:r>
              <a:rPr kumimoji="0" lang="nb-NO" altLang="nb-NO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ringer for kommende  </a:t>
            </a:r>
            <a:r>
              <a:rPr kumimoji="0" lang="nb-NO" altLang="nb-NO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å</a:t>
            </a:r>
            <a:r>
              <a:rPr kumimoji="0" lang="nb-NO" altLang="nb-NO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r?</a:t>
            </a:r>
            <a:endParaRPr kumimoji="0" lang="nb-NO" altLang="nb-NO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nb-NO" altLang="nb-NO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Konsekvensen av befolkningsendringer?</a:t>
            </a:r>
            <a:endParaRPr kumimoji="0" lang="nb-NO" altLang="nb-NO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nb-NO" altLang="nb-NO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Innsikt i de ulike virksomhetsomr</a:t>
            </a:r>
            <a:r>
              <a:rPr kumimoji="0" lang="nb-NO" altLang="nb-NO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å</a:t>
            </a:r>
            <a:r>
              <a:rPr kumimoji="0" lang="nb-NO" altLang="nb-NO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der?</a:t>
            </a:r>
            <a:endParaRPr kumimoji="0" lang="nb-NO" altLang="nb-NO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nb-NO" altLang="nb-NO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«</a:t>
            </a:r>
            <a:r>
              <a:rPr kumimoji="0" lang="nb-NO" altLang="nb-NO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Oppl</a:t>
            </a:r>
            <a:r>
              <a:rPr kumimoji="0" lang="nb-NO" altLang="nb-NO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æ</a:t>
            </a:r>
            <a:r>
              <a:rPr kumimoji="0" lang="nb-NO" altLang="nb-NO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ring</a:t>
            </a:r>
            <a:r>
              <a:rPr kumimoji="0" lang="nb-NO" altLang="nb-NO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nb-NO" altLang="nb-NO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Hvilke diskusjoner legger dere til rette for?</a:t>
            </a:r>
            <a:endParaRPr kumimoji="0" lang="nb-NO" altLang="nb-NO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11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1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Hvem kan bidra i m</a:t>
            </a:r>
            <a:r>
              <a:rPr kumimoji="0" lang="nb-NO" altLang="nb-NO" sz="11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ø</a:t>
            </a:r>
            <a:r>
              <a:rPr kumimoji="0" lang="nb-NO" altLang="nb-NO" sz="11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tet?</a:t>
            </a:r>
            <a:endParaRPr kumimoji="0" lang="nb-NO" altLang="nb-NO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nb-NO" altLang="nb-NO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Kommunedirekt</a:t>
            </a:r>
            <a:r>
              <a:rPr kumimoji="0" lang="nb-NO" altLang="nb-NO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ø</a:t>
            </a:r>
            <a:r>
              <a:rPr kumimoji="0" lang="nb-NO" altLang="nb-NO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r, </a:t>
            </a:r>
            <a:r>
              <a:rPr kumimoji="0" lang="nb-NO" altLang="nb-NO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ø</a:t>
            </a:r>
            <a:r>
              <a:rPr kumimoji="0" lang="nb-NO" altLang="nb-NO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konomisjef, prosjektgruppa, eksterne bidragsytere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FD58566-FEEC-62E7-AEF1-FC4C3DA0C1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413" y="537437"/>
            <a:ext cx="4986814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altLang="nb-NO" sz="2800">
                <a:solidFill>
                  <a:srgbClr val="001046"/>
                </a:solidFill>
                <a:latin typeface="+mj-lt"/>
                <a:ea typeface="+mj-ea"/>
                <a:cs typeface="+mj-cs"/>
              </a:rPr>
              <a:t>Planlegging av rammekonferanse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3053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3">
            <a:extLst>
              <a:ext uri="{FF2B5EF4-FFF2-40B4-BE49-F238E27FC236}">
                <a16:creationId xmlns:a16="http://schemas.microsoft.com/office/drawing/2014/main" id="{452F17AB-A33F-228B-4273-09D691A3A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13115"/>
            <a:ext cx="10972800" cy="522525"/>
          </a:xfrm>
        </p:spPr>
        <p:txBody>
          <a:bodyPr>
            <a:noAutofit/>
          </a:bodyPr>
          <a:lstStyle/>
          <a:p>
            <a:pPr algn="ctr"/>
            <a:r>
              <a:rPr lang="nb-NO" sz="3200"/>
              <a:t>Økonomigrunnlaget til rammekonferanse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305D8412-7048-FF39-457D-914ACDB85520}"/>
              </a:ext>
            </a:extLst>
          </p:cNvPr>
          <p:cNvSpPr/>
          <p:nvPr/>
        </p:nvSpPr>
        <p:spPr>
          <a:xfrm>
            <a:off x="259645" y="1365055"/>
            <a:ext cx="2652889" cy="107244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Budsjettet for inneværende år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0D146F07-8C1D-F784-7E80-4E167DBF9E34}"/>
              </a:ext>
            </a:extLst>
          </p:cNvPr>
          <p:cNvSpPr/>
          <p:nvPr/>
        </p:nvSpPr>
        <p:spPr>
          <a:xfrm>
            <a:off x="234245" y="4257011"/>
            <a:ext cx="2652889" cy="107244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Fjorårets regnskap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001DE948-2ECB-5360-4250-9BA7A839B08E}"/>
              </a:ext>
            </a:extLst>
          </p:cNvPr>
          <p:cNvSpPr/>
          <p:nvPr/>
        </p:nvSpPr>
        <p:spPr>
          <a:xfrm>
            <a:off x="208844" y="2884181"/>
            <a:ext cx="2652889" cy="107244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Tertialrapporter/</a:t>
            </a:r>
            <a:b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Løpende rapportering</a:t>
            </a: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15A89008-3765-B99E-6556-5D7A0E993722}"/>
              </a:ext>
            </a:extLst>
          </p:cNvPr>
          <p:cNvSpPr/>
          <p:nvPr/>
        </p:nvSpPr>
        <p:spPr>
          <a:xfrm>
            <a:off x="7080957" y="2480165"/>
            <a:ext cx="2201327" cy="88053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Oppgave-endringer</a:t>
            </a: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A38DA31C-14C3-F5B1-2500-712DB6B891A7}"/>
              </a:ext>
            </a:extLst>
          </p:cNvPr>
          <p:cNvSpPr/>
          <p:nvPr/>
        </p:nvSpPr>
        <p:spPr>
          <a:xfrm>
            <a:off x="7080957" y="3550373"/>
            <a:ext cx="2201327" cy="88053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Statlige prioriteringer</a:t>
            </a:r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2EB529A7-85F8-0700-51FA-103E39A105E7}"/>
              </a:ext>
            </a:extLst>
          </p:cNvPr>
          <p:cNvSpPr/>
          <p:nvPr/>
        </p:nvSpPr>
        <p:spPr>
          <a:xfrm>
            <a:off x="7038617" y="5580416"/>
            <a:ext cx="2314220" cy="88053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Kommunestyre-vedtak og signaler</a:t>
            </a:r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534AB260-F57A-1635-47B3-1A5272BED657}"/>
              </a:ext>
            </a:extLst>
          </p:cNvPr>
          <p:cNvSpPr/>
          <p:nvPr/>
        </p:nvSpPr>
        <p:spPr>
          <a:xfrm>
            <a:off x="7086595" y="960961"/>
            <a:ext cx="2105372" cy="880534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Befolknings-endringer</a:t>
            </a:r>
          </a:p>
        </p:txBody>
      </p:sp>
      <p:sp>
        <p:nvSpPr>
          <p:cNvPr id="44" name="Rektangel: avrundede hjørner 43">
            <a:extLst>
              <a:ext uri="{FF2B5EF4-FFF2-40B4-BE49-F238E27FC236}">
                <a16:creationId xmlns:a16="http://schemas.microsoft.com/office/drawing/2014/main" id="{75C39A8D-54E7-ED26-F152-CBEE57FD626E}"/>
              </a:ext>
            </a:extLst>
          </p:cNvPr>
          <p:cNvSpPr/>
          <p:nvPr/>
        </p:nvSpPr>
        <p:spPr>
          <a:xfrm>
            <a:off x="3934179" y="2118653"/>
            <a:ext cx="2122307" cy="260349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Konsekvensjustert budsjettgrunnlag</a:t>
            </a:r>
          </a:p>
        </p:txBody>
      </p:sp>
      <p:sp>
        <p:nvSpPr>
          <p:cNvPr id="46" name="Pil: høyre 45">
            <a:extLst>
              <a:ext uri="{FF2B5EF4-FFF2-40B4-BE49-F238E27FC236}">
                <a16:creationId xmlns:a16="http://schemas.microsoft.com/office/drawing/2014/main" id="{B58F15D2-FB2D-E98E-4EFB-991648E6D078}"/>
              </a:ext>
            </a:extLst>
          </p:cNvPr>
          <p:cNvSpPr/>
          <p:nvPr/>
        </p:nvSpPr>
        <p:spPr>
          <a:xfrm>
            <a:off x="3251200" y="3285451"/>
            <a:ext cx="671687" cy="522520"/>
          </a:xfrm>
          <a:prstGeom prst="rightArrow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Rektangel 46">
            <a:extLst>
              <a:ext uri="{FF2B5EF4-FFF2-40B4-BE49-F238E27FC236}">
                <a16:creationId xmlns:a16="http://schemas.microsoft.com/office/drawing/2014/main" id="{790D778A-DDF4-7982-D060-52300DE9E81D}"/>
              </a:ext>
            </a:extLst>
          </p:cNvPr>
          <p:cNvSpPr/>
          <p:nvPr/>
        </p:nvSpPr>
        <p:spPr>
          <a:xfrm>
            <a:off x="6626570" y="745067"/>
            <a:ext cx="2935110" cy="5791188"/>
          </a:xfrm>
          <a:prstGeom prst="rect">
            <a:avLst/>
          </a:prstGeom>
          <a:noFill/>
          <a:ln w="44450"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Pil: høyre 47">
            <a:extLst>
              <a:ext uri="{FF2B5EF4-FFF2-40B4-BE49-F238E27FC236}">
                <a16:creationId xmlns:a16="http://schemas.microsoft.com/office/drawing/2014/main" id="{04BD4181-A923-15AB-8A6F-DB17904AFD22}"/>
              </a:ext>
            </a:extLst>
          </p:cNvPr>
          <p:cNvSpPr/>
          <p:nvPr/>
        </p:nvSpPr>
        <p:spPr>
          <a:xfrm>
            <a:off x="6067778" y="3197563"/>
            <a:ext cx="570084" cy="522525"/>
          </a:xfrm>
          <a:prstGeom prst="rightArrow">
            <a:avLst/>
          </a:prstGeom>
          <a:gradFill>
            <a:gsLst>
              <a:gs pos="0">
                <a:srgbClr val="92D05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Rektangel: avrundede hjørner 48">
            <a:extLst>
              <a:ext uri="{FF2B5EF4-FFF2-40B4-BE49-F238E27FC236}">
                <a16:creationId xmlns:a16="http://schemas.microsoft.com/office/drawing/2014/main" id="{8AB44ECD-43A7-1109-D51D-A5C050B5740F}"/>
              </a:ext>
            </a:extLst>
          </p:cNvPr>
          <p:cNvSpPr/>
          <p:nvPr/>
        </p:nvSpPr>
        <p:spPr>
          <a:xfrm>
            <a:off x="10120472" y="2109350"/>
            <a:ext cx="1981196" cy="2612802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Oppdatert budsjettgrunnlag som grunnlag for prioritets-diskusjoner</a:t>
            </a:r>
          </a:p>
        </p:txBody>
      </p:sp>
      <p:sp>
        <p:nvSpPr>
          <p:cNvPr id="50" name="Pil: høyre 49">
            <a:extLst>
              <a:ext uri="{FF2B5EF4-FFF2-40B4-BE49-F238E27FC236}">
                <a16:creationId xmlns:a16="http://schemas.microsoft.com/office/drawing/2014/main" id="{2C721FBB-3BA3-961E-E5EB-5A72DA143EF1}"/>
              </a:ext>
            </a:extLst>
          </p:cNvPr>
          <p:cNvSpPr/>
          <p:nvPr/>
        </p:nvSpPr>
        <p:spPr>
          <a:xfrm>
            <a:off x="9561680" y="3285446"/>
            <a:ext cx="570084" cy="522525"/>
          </a:xfrm>
          <a:prstGeom prst="rightArrow">
            <a:avLst/>
          </a:prstGeom>
          <a:gradFill>
            <a:gsLst>
              <a:gs pos="43000">
                <a:srgbClr val="F89745"/>
              </a:gs>
              <a:gs pos="87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Rektangel 50">
            <a:extLst>
              <a:ext uri="{FF2B5EF4-FFF2-40B4-BE49-F238E27FC236}">
                <a16:creationId xmlns:a16="http://schemas.microsoft.com/office/drawing/2014/main" id="{A93BBAA9-E8A6-2590-D25F-534B271ADC17}"/>
              </a:ext>
            </a:extLst>
          </p:cNvPr>
          <p:cNvSpPr/>
          <p:nvPr/>
        </p:nvSpPr>
        <p:spPr>
          <a:xfrm>
            <a:off x="79022" y="745067"/>
            <a:ext cx="3172178" cy="542751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Ellipse 51">
            <a:extLst>
              <a:ext uri="{FF2B5EF4-FFF2-40B4-BE49-F238E27FC236}">
                <a16:creationId xmlns:a16="http://schemas.microsoft.com/office/drawing/2014/main" id="{8B6F19B5-8290-3DB5-354B-5910D682084A}"/>
              </a:ext>
            </a:extLst>
          </p:cNvPr>
          <p:cNvSpPr/>
          <p:nvPr/>
        </p:nvSpPr>
        <p:spPr>
          <a:xfrm>
            <a:off x="7038616" y="4510208"/>
            <a:ext cx="2393239" cy="927599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Prioriteringer i samfunnsplan og økonomiplan</a:t>
            </a:r>
          </a:p>
        </p:txBody>
      </p:sp>
    </p:spTree>
    <p:extLst>
      <p:ext uri="{BB962C8B-B14F-4D97-AF65-F5344CB8AC3E}">
        <p14:creationId xmlns:p14="http://schemas.microsoft.com/office/powerpoint/2010/main" val="89593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31" grpId="0" animBg="1"/>
      <p:bldP spid="32" grpId="0" animBg="1"/>
      <p:bldP spid="44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204EA8C-7AAA-53BA-324E-BF110BE6B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Hvilke diskusjoner kan dere legge til rette for?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C0AC6C5-D7CA-FE34-FEF5-F1F65B003F3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7313" y="1223750"/>
            <a:ext cx="10972800" cy="441425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b-NO">
                <a:ea typeface="Calibri"/>
                <a:cs typeface="Calibri"/>
              </a:rPr>
              <a:t>Eksempler</a:t>
            </a:r>
          </a:p>
          <a:p>
            <a:r>
              <a:rPr lang="nb-NO">
                <a:cs typeface="Calibri"/>
              </a:rPr>
              <a:t>På bakgrunn av det vi har hørt - hva bør vi se på i det kommende budsjettarbeidet?</a:t>
            </a:r>
          </a:p>
          <a:p>
            <a:r>
              <a:rPr lang="nb-NO">
                <a:cs typeface="Calibri"/>
              </a:rPr>
              <a:t>Er det spesielle utfordringer å ønsker å gå dypere inn i ? </a:t>
            </a:r>
          </a:p>
          <a:p>
            <a:r>
              <a:rPr lang="nb-NO">
                <a:cs typeface="Calibri"/>
              </a:rPr>
              <a:t>Er vi enige om utfordringsbildet for vår kommune?</a:t>
            </a:r>
          </a:p>
          <a:p>
            <a:endParaRPr lang="nb-NO">
              <a:cs typeface="Calibri"/>
            </a:endParaRPr>
          </a:p>
          <a:p>
            <a:endParaRPr lang="nb-NO">
              <a:cs typeface="Calibri"/>
            </a:endParaRPr>
          </a:p>
          <a:p>
            <a:endParaRPr lang="nb-NO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FBB425D-87C5-5196-49F9-187D7800F0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5023011"/>
              </p:ext>
            </p:extLst>
          </p:nvPr>
        </p:nvGraphicFramePr>
        <p:xfrm>
          <a:off x="155416" y="1559103"/>
          <a:ext cx="11429999" cy="6640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006387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 1">
            <a:extLst>
              <a:ext uri="{FF2B5EF4-FFF2-40B4-BE49-F238E27FC236}">
                <a16:creationId xmlns:a16="http://schemas.microsoft.com/office/drawing/2014/main" id="{2F0E3872-38DB-BD49-88F8-FB1317F15D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693118"/>
              </p:ext>
            </p:extLst>
          </p:nvPr>
        </p:nvGraphicFramePr>
        <p:xfrm>
          <a:off x="1342481" y="1596714"/>
          <a:ext cx="6752364" cy="4403456"/>
        </p:xfrm>
        <a:graphic>
          <a:graphicData uri="http://schemas.openxmlformats.org/drawingml/2006/table">
            <a:tbl>
              <a:tblPr firstRow="1" firstCol="1" bandRow="1"/>
              <a:tblGrid>
                <a:gridCol w="775077">
                  <a:extLst>
                    <a:ext uri="{9D8B030D-6E8A-4147-A177-3AD203B41FA5}">
                      <a16:colId xmlns:a16="http://schemas.microsoft.com/office/drawing/2014/main" val="3442206642"/>
                    </a:ext>
                  </a:extLst>
                </a:gridCol>
                <a:gridCol w="2415941">
                  <a:extLst>
                    <a:ext uri="{9D8B030D-6E8A-4147-A177-3AD203B41FA5}">
                      <a16:colId xmlns:a16="http://schemas.microsoft.com/office/drawing/2014/main" val="1464697549"/>
                    </a:ext>
                  </a:extLst>
                </a:gridCol>
                <a:gridCol w="3561346">
                  <a:extLst>
                    <a:ext uri="{9D8B030D-6E8A-4147-A177-3AD203B41FA5}">
                      <a16:colId xmlns:a16="http://schemas.microsoft.com/office/drawing/2014/main" val="486650300"/>
                    </a:ext>
                  </a:extLst>
                </a:gridCol>
              </a:tblGrid>
              <a:tr h="6652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2600" b="1" kern="1400" spc="-50">
                          <a:solidFill>
                            <a:srgbClr val="000000"/>
                          </a:solidFill>
                          <a:effectLst/>
                          <a:latin typeface="Calibri"/>
                          <a:ea typeface="Yu Gothic Light"/>
                          <a:cs typeface="Times New Roman"/>
                        </a:rPr>
                        <a:t>I</a:t>
                      </a:r>
                      <a:r>
                        <a:rPr lang="nb-NO" sz="1000" b="1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Aptos" panose="020B0004020202020204" pitchFamily="34" charset="0"/>
                          <a:cs typeface="Arial"/>
                        </a:rPr>
                        <a:t>ntensjon: </a:t>
                      </a:r>
                      <a:endParaRPr lang="nb-NO" sz="1000" b="1" kern="100">
                        <a:effectLst/>
                        <a:latin typeface="Calibri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2830" marR="62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nb-NO" sz="1000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Aptos" panose="020B0004020202020204" pitchFamily="34" charset="0"/>
                          <a:cs typeface="Arial"/>
                        </a:rPr>
                        <a:t>Hva er intensjonen med møtet?</a:t>
                      </a:r>
                      <a:endParaRPr lang="nb-NO" sz="1000" kern="100">
                        <a:effectLst/>
                        <a:latin typeface="Calibri"/>
                        <a:ea typeface="Aptos" panose="020B0004020202020204" pitchFamily="34" charset="0"/>
                        <a:cs typeface="Arial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nb-NO" sz="1000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Aptos" panose="020B0004020202020204" pitchFamily="34" charset="0"/>
                          <a:cs typeface="Arial"/>
                        </a:rPr>
                        <a:t>Hva er det overordnede formålet?</a:t>
                      </a:r>
                      <a:endParaRPr lang="nb-NO" sz="1000" kern="100">
                        <a:effectLst/>
                        <a:latin typeface="Calibri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2830" marR="62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nb-NO" sz="1050" i="1" kern="100">
                          <a:effectLst/>
                          <a:latin typeface="Calibri"/>
                          <a:ea typeface="Aptos" panose="020B0004020202020204" pitchFamily="34" charset="0"/>
                          <a:cs typeface="Arial"/>
                        </a:rPr>
                        <a:t>Sikre en omforent forståelse av kommunens utfordringsbilde</a:t>
                      </a:r>
                      <a:endParaRPr lang="nb-NO" sz="1050" kern="100">
                        <a:effectLst/>
                        <a:latin typeface="Calibri"/>
                        <a:ea typeface="Aptos" panose="020B0004020202020204" pitchFamily="34" charset="0"/>
                        <a:cs typeface="Arial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nb-NO" sz="1050" i="1" kern="100">
                          <a:effectLst/>
                          <a:latin typeface="Calibri"/>
                          <a:ea typeface="Aptos" panose="020B0004020202020204" pitchFamily="34" charset="0"/>
                          <a:cs typeface="Arial"/>
                        </a:rPr>
                        <a:t>Legge til rette for at de folkevalgte kan gi politiske føringer for hva som bør prioriteres i budsjettarbeidet</a:t>
                      </a:r>
                      <a:endParaRPr lang="nb-NO" sz="1050" kern="100">
                        <a:effectLst/>
                        <a:latin typeface="Calibri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2830" marR="62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1280056"/>
                  </a:ext>
                </a:extLst>
              </a:tr>
              <a:tr h="10202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2400" b="1" kern="1400" spc="25" err="1">
                          <a:solidFill>
                            <a:srgbClr val="323E4F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Arial"/>
                        </a:rPr>
                        <a:t>D</a:t>
                      </a:r>
                      <a:r>
                        <a:rPr lang="nb-NO" sz="1000" b="1" kern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esired</a:t>
                      </a:r>
                      <a:r>
                        <a:rPr lang="nb-NO" sz="1000" b="1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nb-NO" sz="2400" b="1" kern="1400" spc="25" err="1">
                          <a:solidFill>
                            <a:srgbClr val="323E4F"/>
                          </a:solidFill>
                          <a:effectLst/>
                          <a:latin typeface="Calibri"/>
                          <a:ea typeface="Times New Roman" panose="02020603050405020304" pitchFamily="18" charset="0"/>
                          <a:cs typeface="Arial"/>
                        </a:rPr>
                        <a:t>O</a:t>
                      </a:r>
                      <a:r>
                        <a:rPr lang="nb-NO" sz="1000" b="1" kern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utcome</a:t>
                      </a:r>
                      <a:endParaRPr lang="nb-NO" sz="1000" b="1" kern="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830" marR="62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nb-NO" sz="1000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Aptos" panose="020B0004020202020204" pitchFamily="34" charset="0"/>
                          <a:cs typeface="Arial"/>
                        </a:rPr>
                        <a:t>Hva er det ønskede målet med møtet?</a:t>
                      </a:r>
                      <a:endParaRPr lang="nb-NO" sz="1000" kern="100">
                        <a:effectLst/>
                        <a:latin typeface="Calibri"/>
                        <a:ea typeface="Aptos" panose="020B0004020202020204" pitchFamily="34" charset="0"/>
                        <a:cs typeface="Arial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nb-NO" sz="1000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Aptos" panose="020B0004020202020204" pitchFamily="34" charset="0"/>
                          <a:cs typeface="Arial"/>
                        </a:rPr>
                        <a:t>Hva håper vi helt konkret å gå herfra med?</a:t>
                      </a:r>
                      <a:endParaRPr lang="nb-NO" sz="1000" kern="100">
                        <a:effectLst/>
                        <a:latin typeface="Calibri"/>
                        <a:ea typeface="Aptos" panose="020B0004020202020204" pitchFamily="34" charset="0"/>
                        <a:cs typeface="Arial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nb-NO" sz="1000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Aptos" panose="020B0004020202020204" pitchFamily="34" charset="0"/>
                          <a:cs typeface="Arial"/>
                        </a:rPr>
                        <a:t>Hva har vi oppnådd når vi er ferdige med prosessen?</a:t>
                      </a:r>
                      <a:endParaRPr lang="nb-NO" sz="1000" kern="100">
                        <a:effectLst/>
                        <a:latin typeface="Calibri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2830" marR="62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nb-NO" sz="1050" i="1" kern="100">
                          <a:effectLst/>
                          <a:latin typeface="Calibri"/>
                          <a:ea typeface="Aptos" panose="020B0004020202020204" pitchFamily="34" charset="0"/>
                          <a:cs typeface="Arial"/>
                        </a:rPr>
                        <a:t>Gi kommunestyret den innsikten de </a:t>
                      </a:r>
                      <a:r>
                        <a:rPr lang="nb-NO" sz="1050" i="1" kern="100" err="1">
                          <a:effectLst/>
                          <a:latin typeface="Calibri"/>
                          <a:ea typeface="Aptos" panose="020B0004020202020204" pitchFamily="34" charset="0"/>
                          <a:cs typeface="Arial"/>
                        </a:rPr>
                        <a:t>pt</a:t>
                      </a:r>
                      <a:r>
                        <a:rPr lang="nb-NO" sz="1050" i="1" kern="100">
                          <a:effectLst/>
                          <a:latin typeface="Calibri"/>
                          <a:ea typeface="Aptos" panose="020B0004020202020204" pitchFamily="34" charset="0"/>
                          <a:cs typeface="Arial"/>
                        </a:rPr>
                        <a:t>. har behov for </a:t>
                      </a:r>
                      <a:endParaRPr lang="nb-NO" sz="1050" kern="100">
                        <a:effectLst/>
                        <a:latin typeface="Calibri"/>
                        <a:ea typeface="Aptos" panose="020B0004020202020204" pitchFamily="34" charset="0"/>
                        <a:cs typeface="Arial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nb-NO" sz="1050" i="1" kern="100">
                          <a:effectLst/>
                          <a:latin typeface="Calibri"/>
                          <a:ea typeface="Aptos" panose="020B0004020202020204" pitchFamily="34" charset="0"/>
                          <a:cs typeface="Arial"/>
                        </a:rPr>
                        <a:t>Legge til rette for diskusjon og mulighet til å stille spørsmål</a:t>
                      </a:r>
                      <a:endParaRPr lang="nb-NO" sz="1050" kern="100">
                        <a:effectLst/>
                        <a:latin typeface="Calibri"/>
                        <a:ea typeface="Aptos" panose="020B0004020202020204" pitchFamily="34" charset="0"/>
                        <a:cs typeface="Arial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nb-NO" sz="1050" i="1" kern="100">
                          <a:effectLst/>
                          <a:latin typeface="Calibri"/>
                          <a:ea typeface="Aptos" panose="020B0004020202020204" pitchFamily="34" charset="0"/>
                          <a:cs typeface="Arial"/>
                        </a:rPr>
                        <a:t>Gi kommunedirektøren et godt grunnlag for å kunne skrive en sak til vedtaksmøte før sommeren</a:t>
                      </a:r>
                      <a:endParaRPr lang="nb-NO" sz="1050" kern="100">
                        <a:effectLst/>
                        <a:latin typeface="Calibri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2830" marR="62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6875272"/>
                  </a:ext>
                </a:extLst>
              </a:tr>
              <a:tr h="8157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2600" b="1" kern="1400" spc="-50">
                          <a:solidFill>
                            <a:srgbClr val="000000"/>
                          </a:solidFill>
                          <a:effectLst/>
                          <a:latin typeface="Calibri"/>
                          <a:ea typeface="Yu Gothic Light"/>
                          <a:cs typeface="Times New Roman"/>
                        </a:rPr>
                        <a:t>A</a:t>
                      </a:r>
                      <a:r>
                        <a:rPr lang="nb-NO" sz="1200" b="1" kern="1400" spc="-50">
                          <a:solidFill>
                            <a:srgbClr val="000000"/>
                          </a:solidFill>
                          <a:effectLst/>
                          <a:latin typeface="Calibri"/>
                          <a:ea typeface="Yu Gothic Light"/>
                          <a:cs typeface="Times New Roman"/>
                        </a:rPr>
                        <a:t>genda</a:t>
                      </a:r>
                      <a:endParaRPr lang="nb-NO" sz="1000" b="1" kern="100">
                        <a:effectLst/>
                        <a:latin typeface="Calibri"/>
                        <a:ea typeface="Yu Gothic Light"/>
                        <a:cs typeface="Times New Roman"/>
                      </a:endParaRPr>
                    </a:p>
                  </a:txBody>
                  <a:tcPr marL="62830" marR="62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nb-NO" sz="1000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Aptos" panose="020B0004020202020204" pitchFamily="34" charset="0"/>
                          <a:cs typeface="Arial"/>
                        </a:rPr>
                        <a:t>Hva skal være dagens program?</a:t>
                      </a:r>
                      <a:endParaRPr lang="nb-NO" sz="1000" kern="100">
                        <a:effectLst/>
                        <a:latin typeface="Calibri"/>
                        <a:ea typeface="Aptos" panose="020B0004020202020204" pitchFamily="34" charset="0"/>
                        <a:cs typeface="Arial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nb-NO" sz="1000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Aptos" panose="020B0004020202020204" pitchFamily="34" charset="0"/>
                          <a:cs typeface="Arial"/>
                        </a:rPr>
                        <a:t>Hvilke diskusjoner er det viktig at vi legger til rette for?</a:t>
                      </a:r>
                      <a:endParaRPr lang="nb-NO" sz="1000" kern="100">
                        <a:effectLst/>
                        <a:latin typeface="Calibri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2830" marR="62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nb-NO" sz="1000" kern="100">
                        <a:effectLst/>
                        <a:latin typeface="Aptos"/>
                        <a:ea typeface="Aptos" panose="020B0004020202020204" pitchFamily="34" charset="0"/>
                        <a:cs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nb-NO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nb-NO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nb-NO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nb-NO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nb-NO" sz="10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830" marR="62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6640001"/>
                  </a:ext>
                </a:extLst>
              </a:tr>
              <a:tr h="8157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2400" b="1" kern="1400" spc="25">
                          <a:solidFill>
                            <a:srgbClr val="323E4F"/>
                          </a:solidFill>
                          <a:effectLst/>
                          <a:latin typeface="Calibri Light"/>
                          <a:ea typeface="Times New Roman" panose="02020603050405020304" pitchFamily="18" charset="0"/>
                          <a:cs typeface="Times New Roman"/>
                        </a:rPr>
                        <a:t>R</a:t>
                      </a:r>
                      <a:r>
                        <a:rPr lang="nb-NO" sz="1000" b="1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ules and </a:t>
                      </a:r>
                      <a:r>
                        <a:rPr lang="nb-NO" sz="2400" b="1" kern="1400" spc="25" err="1">
                          <a:solidFill>
                            <a:srgbClr val="323E4F"/>
                          </a:solidFill>
                          <a:effectLst/>
                          <a:latin typeface="Calibri Light"/>
                          <a:ea typeface="Times New Roman" panose="02020603050405020304" pitchFamily="18" charset="0"/>
                          <a:cs typeface="Times New Roman"/>
                        </a:rPr>
                        <a:t>R</a:t>
                      </a:r>
                      <a:r>
                        <a:rPr lang="nb-NO" sz="1000" b="1" kern="100" err="1">
                          <a:solidFill>
                            <a:srgbClr val="000000"/>
                          </a:solidFill>
                          <a:effectLst/>
                          <a:latin typeface="Aptos"/>
                          <a:ea typeface="Calibri"/>
                          <a:cs typeface="Arial"/>
                        </a:rPr>
                        <a:t>oles</a:t>
                      </a:r>
                      <a:endParaRPr lang="nb-NO" sz="1000" b="1" kern="100">
                        <a:solidFill>
                          <a:srgbClr val="000000"/>
                        </a:solidFill>
                        <a:effectLst/>
                        <a:latin typeface="Aptos"/>
                        <a:ea typeface="Calibri"/>
                        <a:cs typeface="Arial"/>
                      </a:endParaRPr>
                    </a:p>
                  </a:txBody>
                  <a:tcPr marL="62830" marR="62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nb-NO" sz="1000" i="1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Aptos" panose="020B0004020202020204" pitchFamily="34" charset="0"/>
                          <a:cs typeface="Arial"/>
                        </a:rPr>
                        <a:t>Hvem er invitert?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nb-NO" sz="1000" i="1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Aptos" panose="020B0004020202020204" pitchFamily="34" charset="0"/>
                          <a:cs typeface="Arial"/>
                        </a:rPr>
                        <a:t>Er det et ordinært møte eller en workshop/seminar?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nb-NO" sz="1000" i="1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Aptos" panose="020B0004020202020204" pitchFamily="34" charset="0"/>
                          <a:cs typeface="Arial"/>
                        </a:rPr>
                        <a:t>Hvem kan holde innlegg?</a:t>
                      </a:r>
                      <a:endParaRPr lang="nb-NO" sz="1000" kern="100">
                        <a:effectLst/>
                        <a:latin typeface="Calibri"/>
                        <a:ea typeface="Aptos" panose="020B0004020202020204" pitchFamily="34" charset="0"/>
                        <a:cs typeface="Arial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nb-NO" sz="1000" i="1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Aptos" panose="020B0004020202020204" pitchFamily="34" charset="0"/>
                          <a:cs typeface="Arial"/>
                        </a:rPr>
                        <a:t>Er det behov for en </a:t>
                      </a:r>
                      <a:r>
                        <a:rPr lang="nb-NO" sz="1000" i="1" kern="10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Aptos" panose="020B0004020202020204" pitchFamily="34" charset="0"/>
                          <a:cs typeface="Arial"/>
                        </a:rPr>
                        <a:t>fasilitator</a:t>
                      </a:r>
                      <a:r>
                        <a:rPr lang="nb-NO" sz="1000" i="1" kern="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Aptos" panose="020B0004020202020204" pitchFamily="34" charset="0"/>
                          <a:cs typeface="Arial"/>
                        </a:rPr>
                        <a:t> i møtet?</a:t>
                      </a:r>
                      <a:endParaRPr lang="nb-NO" sz="1000" kern="100">
                        <a:effectLst/>
                        <a:latin typeface="Calibri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2830" marR="62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 marL="29845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nb-NO" sz="1000" kern="100">
                        <a:effectLst/>
                        <a:latin typeface="Aptos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2830" marR="62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1782363"/>
                  </a:ext>
                </a:extLst>
              </a:tr>
              <a:tr h="4039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2600" b="1" kern="1400" spc="-50">
                          <a:solidFill>
                            <a:srgbClr val="000000"/>
                          </a:solidFill>
                          <a:effectLst/>
                          <a:latin typeface="Aptos Display"/>
                          <a:ea typeface="Yu Gothic Light"/>
                          <a:cs typeface="Times New Roman"/>
                        </a:rPr>
                        <a:t>T</a:t>
                      </a:r>
                      <a:r>
                        <a:rPr lang="nb-NO" sz="1000" b="1" kern="100">
                          <a:solidFill>
                            <a:srgbClr val="000000"/>
                          </a:solidFill>
                          <a:effectLst/>
                          <a:latin typeface="Aptos"/>
                          <a:ea typeface="Aptos" panose="020B0004020202020204" pitchFamily="34" charset="0"/>
                          <a:cs typeface="Arial"/>
                        </a:rPr>
                        <a:t>ime	</a:t>
                      </a:r>
                      <a:endParaRPr lang="nb-NO" sz="1000" b="1" kern="100">
                        <a:effectLst/>
                        <a:latin typeface="Aptos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2830" marR="62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nb-NO" sz="1000" ker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Arial"/>
                        </a:rPr>
                        <a:t>Hvilken tidsramme har vi?</a:t>
                      </a:r>
                      <a:endParaRPr lang="nb-NO" sz="1000" kern="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2830" marR="62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nb-NO" sz="1000" kern="100">
                        <a:effectLst/>
                        <a:latin typeface="Aptos"/>
                        <a:ea typeface="Aptos" panose="020B0004020202020204" pitchFamily="34" charset="0"/>
                        <a:cs typeface="Arial"/>
                      </a:endParaRPr>
                    </a:p>
                  </a:txBody>
                  <a:tcPr marL="62830" marR="628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838120"/>
                  </a:ext>
                </a:extLst>
              </a:tr>
            </a:tbl>
          </a:graphicData>
        </a:graphic>
      </p:graphicFrame>
      <p:sp>
        <p:nvSpPr>
          <p:cNvPr id="3" name="Likebent trekant 2">
            <a:extLst>
              <a:ext uri="{FF2B5EF4-FFF2-40B4-BE49-F238E27FC236}">
                <a16:creationId xmlns:a16="http://schemas.microsoft.com/office/drawing/2014/main" id="{5F681312-0BFA-6F01-C50D-C00F97CDFD65}"/>
              </a:ext>
            </a:extLst>
          </p:cNvPr>
          <p:cNvSpPr/>
          <p:nvPr/>
        </p:nvSpPr>
        <p:spPr>
          <a:xfrm rot="5400000">
            <a:off x="7535124" y="3843030"/>
            <a:ext cx="1500441" cy="381000"/>
          </a:xfrm>
          <a:prstGeom prst="triangle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b-NO" sz="1100" kern="100">
                <a:effectLst/>
                <a:ea typeface="Aptos" panose="020B00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4" name="Rektangel: avrundede hjørner 2">
            <a:extLst>
              <a:ext uri="{FF2B5EF4-FFF2-40B4-BE49-F238E27FC236}">
                <a16:creationId xmlns:a16="http://schemas.microsoft.com/office/drawing/2014/main" id="{1B1E9933-1B5E-0B3D-4A3F-4BB502D61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3331" y="1341839"/>
            <a:ext cx="3165475" cy="4817740"/>
          </a:xfrm>
          <a:prstGeom prst="roundRect">
            <a:avLst>
              <a:gd name="adj" fmla="val 16667"/>
            </a:avLst>
          </a:prstGeom>
          <a:solidFill>
            <a:srgbClr val="FFCCFF">
              <a:alpha val="41176"/>
            </a:srgbClr>
          </a:solidFill>
          <a:ln w="12700">
            <a:solidFill>
              <a:srgbClr val="FFCCFF"/>
            </a:solidFill>
            <a:miter lim="800000"/>
            <a:headEnd/>
            <a:tailEnd/>
          </a:ln>
          <a:effectLst>
            <a:reflection blurRad="6350" stA="50000" endA="300" endPos="55500" dist="101600" dir="5400000" sy="-100000" algn="bl" rotWithShape="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1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Hva er status?</a:t>
            </a:r>
            <a:endParaRPr kumimoji="0" lang="nb-NO" altLang="nb-NO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Hvilken kunnskap har kommunestyret i deres kommune om kommune</a:t>
            </a:r>
            <a:r>
              <a:rPr kumimoji="0" lang="nb-NO" altLang="nb-NO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ø</a:t>
            </a:r>
            <a:r>
              <a:rPr kumimoji="0" lang="nb-NO" altLang="nb-NO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konomien i dag?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1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Innhold i konferansen:</a:t>
            </a:r>
            <a:endParaRPr kumimoji="0" lang="nb-NO" altLang="nb-NO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Vurder: hva skal til for at kommunestyret kan fatte et retningsgivende vedtak f</a:t>
            </a:r>
            <a:r>
              <a:rPr kumimoji="0" lang="nb-NO" altLang="nb-NO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ø</a:t>
            </a:r>
            <a:r>
              <a:rPr kumimoji="0" lang="nb-NO" altLang="nb-NO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r sommerferien?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Mulig innhold:</a:t>
            </a:r>
            <a:endParaRPr kumimoji="0" lang="nb-NO" altLang="nb-NO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nb-NO" altLang="nb-NO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Regnskap 2024 og 1. tertial 2025 gir det signaler om justering av rammer?</a:t>
            </a:r>
            <a:endParaRPr kumimoji="0" lang="nb-NO" altLang="nb-NO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nb-NO" altLang="nb-NO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Kommuneproposisjonen, signaler om oppgaveendringer, statlige prioriteringer?</a:t>
            </a:r>
            <a:endParaRPr kumimoji="0" lang="nb-NO" altLang="nb-NO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nb-NO" altLang="nb-NO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Prioriteringer fra samfunnsplan eller andre vedtak som gir f</a:t>
            </a:r>
            <a:r>
              <a:rPr kumimoji="0" lang="nb-NO" altLang="nb-NO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ø</a:t>
            </a:r>
            <a:r>
              <a:rPr kumimoji="0" lang="nb-NO" altLang="nb-NO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ringer for kommende  </a:t>
            </a:r>
            <a:r>
              <a:rPr kumimoji="0" lang="nb-NO" altLang="nb-NO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å</a:t>
            </a:r>
            <a:r>
              <a:rPr kumimoji="0" lang="nb-NO" altLang="nb-NO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r?</a:t>
            </a:r>
            <a:endParaRPr kumimoji="0" lang="nb-NO" altLang="nb-NO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nb-NO" altLang="nb-NO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Konsekvensen av befolkningsendringer?</a:t>
            </a:r>
            <a:endParaRPr kumimoji="0" lang="nb-NO" altLang="nb-NO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nb-NO" altLang="nb-NO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Innsikt i de ulike virksomhetsomr</a:t>
            </a:r>
            <a:r>
              <a:rPr kumimoji="0" lang="nb-NO" altLang="nb-NO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å</a:t>
            </a:r>
            <a:r>
              <a:rPr kumimoji="0" lang="nb-NO" altLang="nb-NO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der?</a:t>
            </a:r>
            <a:endParaRPr kumimoji="0" lang="nb-NO" altLang="nb-NO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nb-NO" altLang="nb-NO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«</a:t>
            </a:r>
            <a:r>
              <a:rPr kumimoji="0" lang="nb-NO" altLang="nb-NO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Oppl</a:t>
            </a:r>
            <a:r>
              <a:rPr kumimoji="0" lang="nb-NO" altLang="nb-NO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æ</a:t>
            </a:r>
            <a:r>
              <a:rPr kumimoji="0" lang="nb-NO" altLang="nb-NO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ring</a:t>
            </a:r>
            <a:r>
              <a:rPr kumimoji="0" lang="nb-NO" altLang="nb-NO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nb-NO" altLang="nb-NO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Hvilke diskusjoner legger dere til rette for?</a:t>
            </a:r>
            <a:endParaRPr kumimoji="0" lang="nb-NO" altLang="nb-NO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11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1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Hvem kan bidra i m</a:t>
            </a:r>
            <a:r>
              <a:rPr kumimoji="0" lang="nb-NO" altLang="nb-NO" sz="11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ø</a:t>
            </a:r>
            <a:r>
              <a:rPr kumimoji="0" lang="nb-NO" altLang="nb-NO" sz="11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tet?</a:t>
            </a:r>
            <a:endParaRPr kumimoji="0" lang="nb-NO" altLang="nb-NO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nb-NO" altLang="nb-NO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Kommunedirekt</a:t>
            </a:r>
            <a:r>
              <a:rPr kumimoji="0" lang="nb-NO" altLang="nb-NO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ø</a:t>
            </a:r>
            <a:r>
              <a:rPr kumimoji="0" lang="nb-NO" altLang="nb-NO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r, </a:t>
            </a:r>
            <a:r>
              <a:rPr kumimoji="0" lang="nb-NO" altLang="nb-NO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ø</a:t>
            </a:r>
            <a:r>
              <a:rPr kumimoji="0" lang="nb-NO" altLang="nb-NO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konomisjef, prosjektgruppa, eksterne bidragsytere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A6F3646-FEBA-A3D5-11A7-BBF38EAAC8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413" y="537437"/>
            <a:ext cx="7053982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altLang="nb-NO" sz="2800">
                <a:solidFill>
                  <a:srgbClr val="001046"/>
                </a:solidFill>
                <a:latin typeface="+mj-lt"/>
                <a:ea typeface="+mj-ea"/>
                <a:cs typeface="+mj-cs"/>
              </a:rPr>
              <a:t>Oppgave 14: Planlegging av rammekonferanse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7713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ppvisning for sparegrissamling">
            <a:extLst>
              <a:ext uri="{FF2B5EF4-FFF2-40B4-BE49-F238E27FC236}">
                <a16:creationId xmlns:a16="http://schemas.microsoft.com/office/drawing/2014/main" id="{82CFE2F2-9864-DFC0-FA68-19D359FA5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994" y="0"/>
            <a:ext cx="3939952" cy="6125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1A6DB30A-3625-078E-7C4F-E785175FE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Etter rammekonferansen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5458D8C-077E-A6E7-0970-DA2E76C6786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1" y="1959429"/>
            <a:ext cx="6783658" cy="3611496"/>
          </a:xfrm>
        </p:spPr>
        <p:txBody>
          <a:bodyPr/>
          <a:lstStyle/>
          <a:p>
            <a:pPr marL="0" indent="0">
              <a:buNone/>
            </a:pPr>
            <a:r>
              <a:rPr lang="nb-NO"/>
              <a:t>Skrive en sak til juni-møtet på bakgrunn av diskusjonen på rammekonferansen:</a:t>
            </a:r>
          </a:p>
          <a:p>
            <a:r>
              <a:rPr lang="nb-NO"/>
              <a:t>Mulig innhold:</a:t>
            </a:r>
          </a:p>
          <a:p>
            <a:pPr lvl="1"/>
            <a:r>
              <a:rPr lang="nb-NO"/>
              <a:t>Oppsummering av konferansen og hvilke signaler oppfattet kommunedirektøren</a:t>
            </a:r>
          </a:p>
          <a:p>
            <a:pPr lvl="1"/>
            <a:r>
              <a:rPr lang="nb-NO"/>
              <a:t>Er det utredninger som vi ønsker at kommunedirektøren skal gjøre </a:t>
            </a:r>
            <a:r>
              <a:rPr lang="nb-NO" err="1"/>
              <a:t>ifbm</a:t>
            </a:r>
            <a:r>
              <a:rPr lang="nb-NO"/>
              <a:t> budsjettarbeidet</a:t>
            </a:r>
          </a:p>
          <a:p>
            <a:pPr lvl="1"/>
            <a:r>
              <a:rPr lang="nb-NO"/>
              <a:t>Utredning/konsekvenser av verbalforslag fra forrige budsjettbehandling</a:t>
            </a:r>
          </a:p>
          <a:p>
            <a:pPr lvl="1"/>
            <a:r>
              <a:rPr lang="nb-NO"/>
              <a:t>Er det områder som skal skjermes/styrkes?</a:t>
            </a:r>
          </a:p>
          <a:p>
            <a:endParaRPr lang="nb-NO"/>
          </a:p>
          <a:p>
            <a:pPr lvl="1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555303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0172A79-74FF-3261-5DB4-3C8B39D5C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>
                <a:ea typeface="Calibri"/>
                <a:cs typeface="Calibri"/>
              </a:rPr>
              <a:t>Evaluering</a:t>
            </a:r>
            <a:endParaRPr lang="nb-NO"/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6B9DCA70-E3AC-A7BE-C196-834A2FF411AB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4290253" y="1959429"/>
            <a:ext cx="3611496" cy="3611496"/>
          </a:xfrm>
        </p:spPr>
      </p:pic>
    </p:spTree>
    <p:extLst>
      <p:ext uri="{BB962C8B-B14F-4D97-AF65-F5344CB8AC3E}">
        <p14:creationId xmlns:p14="http://schemas.microsoft.com/office/powerpoint/2010/main" val="19692025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15DC78-ABE7-D624-3F55-A5861B7BC7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 5">
            <a:extLst>
              <a:ext uri="{FF2B5EF4-FFF2-40B4-BE49-F238E27FC236}">
                <a16:creationId xmlns:a16="http://schemas.microsoft.com/office/drawing/2014/main" id="{BA7518DE-BDF3-3E3F-B17C-2EDE6E951B3A}"/>
              </a:ext>
            </a:extLst>
          </p:cNvPr>
          <p:cNvGraphicFramePr>
            <a:graphicFrameLocks noGrp="1"/>
          </p:cNvGraphicFramePr>
          <p:nvPr/>
        </p:nvGraphicFramePr>
        <p:xfrm>
          <a:off x="218209" y="249382"/>
          <a:ext cx="11481953" cy="6143220"/>
        </p:xfrm>
        <a:graphic>
          <a:graphicData uri="http://schemas.openxmlformats.org/drawingml/2006/table">
            <a:tbl>
              <a:tblPr firstRow="1" firstCol="1" bandRow="1"/>
              <a:tblGrid>
                <a:gridCol w="2359119">
                  <a:extLst>
                    <a:ext uri="{9D8B030D-6E8A-4147-A177-3AD203B41FA5}">
                      <a16:colId xmlns:a16="http://schemas.microsoft.com/office/drawing/2014/main" val="1158371561"/>
                    </a:ext>
                  </a:extLst>
                </a:gridCol>
                <a:gridCol w="6068254">
                  <a:extLst>
                    <a:ext uri="{9D8B030D-6E8A-4147-A177-3AD203B41FA5}">
                      <a16:colId xmlns:a16="http://schemas.microsoft.com/office/drawing/2014/main" val="431543035"/>
                    </a:ext>
                  </a:extLst>
                </a:gridCol>
                <a:gridCol w="3054580">
                  <a:extLst>
                    <a:ext uri="{9D8B030D-6E8A-4147-A177-3AD203B41FA5}">
                      <a16:colId xmlns:a16="http://schemas.microsoft.com/office/drawing/2014/main" val="2396064452"/>
                    </a:ext>
                  </a:extLst>
                </a:gridCol>
              </a:tblGrid>
              <a:tr h="329391"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nb-NO" sz="1600" kern="0">
                          <a:solidFill>
                            <a:srgbClr val="000000"/>
                          </a:solidFill>
                          <a:effectLst/>
                          <a:latin typeface="Georgia Pro" panose="02040502050405020303" pitchFamily="18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DATO </a:t>
                      </a:r>
                      <a:endParaRPr lang="nb-NO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nb-NO" sz="1600" kern="0">
                          <a:solidFill>
                            <a:srgbClr val="000000"/>
                          </a:solidFill>
                          <a:effectLst/>
                          <a:latin typeface="Georgia Pro"/>
                          <a:ea typeface="Times New Roman" panose="02020603050405020304" pitchFamily="18" charset="0"/>
                          <a:cs typeface="Segoe UI"/>
                        </a:rPr>
                        <a:t>INNHOLD </a:t>
                      </a:r>
                      <a:endParaRPr lang="nb-NO" sz="1600" kern="100">
                        <a:effectLst/>
                        <a:latin typeface="Georgia Pro"/>
                        <a:ea typeface="Aptos" panose="020B0004020202020204" pitchFamily="34" charset="0"/>
                        <a:cs typeface="Segoe U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nb-NO" sz="1600" kern="0">
                          <a:solidFill>
                            <a:srgbClr val="000000"/>
                          </a:solidFill>
                          <a:effectLst/>
                          <a:latin typeface="Georgia Pro" panose="02040502050405020303" pitchFamily="18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MØTEFORM og MÅLGRUPPE</a:t>
                      </a:r>
                      <a:endParaRPr lang="nb-NO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090157"/>
                  </a:ext>
                </a:extLst>
              </a:tr>
              <a:tr h="310210"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nb-NO" sz="1400" kern="100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 Mars  </a:t>
                      </a:r>
                      <a:endParaRPr lang="nb-NO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fontAlgn="base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nb-NO" sz="1100" i="1" kern="100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12.00-13.00 </a:t>
                      </a:r>
                      <a:endParaRPr lang="nb-NO" sz="1200" i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9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nb-NO" sz="1400" kern="100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Introduksjon til å jobbe i nettverk.  </a:t>
                      </a:r>
                      <a:endParaRPr lang="nb-NO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fontAlgn="base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nb-NO" sz="14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Informasjon og introduksjon til arbeidsform til alle kommuner</a:t>
                      </a:r>
                      <a:endParaRPr lang="nb-NO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9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nb-NO" sz="1200" kern="100">
                          <a:effectLst/>
                          <a:latin typeface="Georgia Pro" panose="02040502050405020303" pitchFamily="18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Inspirasjonssamling – hele prosjektgruppen</a:t>
                      </a:r>
                      <a:endParaRPr lang="nb-NO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9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2250662"/>
                  </a:ext>
                </a:extLst>
              </a:tr>
              <a:tr h="310210"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nb-NO" sz="1400" kern="100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24. </a:t>
                      </a:r>
                      <a:r>
                        <a:rPr lang="nb-NO" sz="1400" i="1" kern="100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eller</a:t>
                      </a:r>
                      <a:r>
                        <a:rPr lang="nb-NO" sz="1400" kern="100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26. mars </a:t>
                      </a:r>
                      <a:endParaRPr lang="nb-NO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fontAlgn="base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nb-NO" sz="1100" i="1" kern="10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08.30-11.30 </a:t>
                      </a:r>
                      <a:endParaRPr lang="nb-NO" sz="1100" i="1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nb-NO" sz="1400" kern="100">
                          <a:effectLst/>
                          <a:latin typeface="Aptos"/>
                          <a:ea typeface="Times New Roman" panose="02020603050405020304" pitchFamily="18" charset="0"/>
                          <a:cs typeface="Times New Roman"/>
                        </a:rPr>
                        <a:t>Oppstartssamling </a:t>
                      </a:r>
                      <a:endParaRPr lang="nb-NO" sz="1600" kern="100">
                        <a:effectLst/>
                        <a:latin typeface="Times New Roman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nb-NO" sz="1200" kern="0">
                          <a:effectLst/>
                          <a:latin typeface="Georgia Pro" panose="02040502050405020303" pitchFamily="18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Digital samling  - hele prosjektgruppen</a:t>
                      </a:r>
                      <a:endParaRPr lang="nb-NO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7760796"/>
                  </a:ext>
                </a:extLst>
              </a:tr>
              <a:tr h="310210"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nb-NO" sz="1400" kern="100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april </a:t>
                      </a:r>
                      <a:endParaRPr lang="nb-NO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fontAlgn="base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nb-NO" sz="1100" i="1" kern="10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08.00-08.55 </a:t>
                      </a:r>
                      <a:endParaRPr lang="nb-NO" sz="1100" i="1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9C6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1400" b="0" i="0" u="none" strike="noStrike" kern="100" noProof="0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Grunnleggende kommuneøkonomi </a:t>
                      </a:r>
                      <a:endParaRPr lang="nb-NO" sz="1400" kern="100">
                        <a:effectLst/>
                        <a:latin typeface="Aptos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9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nb-NO" sz="1200" kern="0">
                        <a:effectLst/>
                        <a:latin typeface="Georgia Pro" panose="02040502050405020303" pitchFamily="18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  <a:p>
                      <a:pPr fontAlgn="base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nb-NO" sz="1200" kern="0">
                          <a:effectLst/>
                          <a:latin typeface="Georgia Pro"/>
                          <a:ea typeface="Times New Roman" panose="02020603050405020304" pitchFamily="18" charset="0"/>
                          <a:cs typeface="Segoe UI"/>
                        </a:rPr>
                        <a:t>Webinar </a:t>
                      </a:r>
                      <a:endParaRPr lang="nb-NO" sz="1600" kern="100">
                        <a:effectLst/>
                        <a:latin typeface="Georgia Pro"/>
                        <a:ea typeface="Aptos" panose="020B0004020202020204" pitchFamily="34" charset="0"/>
                        <a:cs typeface="Segoe UI"/>
                      </a:endParaRPr>
                    </a:p>
                    <a:p>
                      <a:pPr fontAlgn="base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nb-NO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9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556342"/>
                  </a:ext>
                </a:extLst>
              </a:tr>
              <a:tr h="310210"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nb-NO" sz="1400" kern="100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 april  </a:t>
                      </a:r>
                      <a:endParaRPr lang="nb-NO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fontAlgn="base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nb-NO" sz="1100" i="1" kern="10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08.00 -08.55 </a:t>
                      </a:r>
                      <a:endParaRPr lang="nb-NO" sz="1100" i="1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9C6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1400" b="0" i="0" u="none" strike="noStrike" kern="100" noProof="0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Hvordan legger vi til rette for gode budsjettprosesser?</a:t>
                      </a:r>
                    </a:p>
                    <a:p>
                      <a:pPr lvl="0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endParaRPr lang="nb-NO" sz="1400" kern="100">
                        <a:effectLst/>
                        <a:latin typeface="Times New Roman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9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nb-NO" sz="1200" kern="0">
                          <a:effectLst/>
                          <a:latin typeface="Georgia Pro"/>
                          <a:ea typeface="Times New Roman" panose="02020603050405020304" pitchFamily="18" charset="0"/>
                          <a:cs typeface="Segoe UI"/>
                        </a:rPr>
                        <a:t>Webinar </a:t>
                      </a:r>
                      <a:endParaRPr lang="nb-NO" sz="1600" kern="100">
                        <a:effectLst/>
                        <a:latin typeface="Georgia Pro"/>
                        <a:ea typeface="Aptos" panose="020B0004020202020204" pitchFamily="34" charset="0"/>
                        <a:cs typeface="Segoe U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9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1455699"/>
                  </a:ext>
                </a:extLst>
              </a:tr>
              <a:tr h="4849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nb-NO" sz="1400" kern="100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 april </a:t>
                      </a:r>
                    </a:p>
                    <a:p>
                      <a:pPr marL="0" algn="l" defTabSz="914400" rtl="0" eaLnBrk="1" fontAlgn="base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nb-NO" sz="1100" i="1" kern="10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09.00-11.00</a:t>
                      </a:r>
                      <a:endParaRPr lang="nb-NO" sz="1100" i="1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nb-NO" sz="1400" kern="100">
                          <a:effectLst/>
                          <a:latin typeface="Aptos"/>
                          <a:ea typeface="Times New Roman" panose="02020603050405020304" pitchFamily="18" charset="0"/>
                          <a:cs typeface="Times New Roman"/>
                        </a:rPr>
                        <a:t>Prosjektledersamling</a:t>
                      </a:r>
                      <a:endParaRPr lang="nb-NO" sz="1600" kern="100">
                        <a:effectLst/>
                        <a:latin typeface="Aptos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nb-NO" sz="1200" kern="100">
                          <a:effectLst/>
                          <a:latin typeface="Georgia Pro" panose="02040502050405020303" pitchFamily="18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Digitalt. Kun for prosjektledere</a:t>
                      </a:r>
                      <a:endParaRPr lang="nb-NO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0356365"/>
                  </a:ext>
                </a:extLst>
              </a:tr>
              <a:tr h="201885"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nb-NO" sz="1400" kern="100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Vår/forsommer </a:t>
                      </a:r>
                      <a:endParaRPr lang="nb-NO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nb-NO" sz="1400" kern="100">
                          <a:effectLst/>
                          <a:latin typeface="Aptos"/>
                          <a:ea typeface="Times New Roman" panose="02020603050405020304" pitchFamily="18" charset="0"/>
                          <a:cs typeface="Times New Roman"/>
                        </a:rPr>
                        <a:t>Temadag kommuneøkonomi fra KS Folkevalgtprogram </a:t>
                      </a:r>
                      <a:endParaRPr lang="nb-NO" sz="1600" kern="100">
                        <a:effectLst/>
                        <a:latin typeface="Aptos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nb-NO" sz="1200" kern="0">
                          <a:effectLst/>
                          <a:latin typeface="Georgia Pro" panose="02040502050405020303" pitchFamily="18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Fysisk møte med hele kommunestyret </a:t>
                      </a:r>
                      <a:endParaRPr lang="nb-NO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3343841"/>
                  </a:ext>
                </a:extLst>
              </a:tr>
              <a:tr h="272073"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nb-NO" sz="1400" kern="100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23. - 24 april </a:t>
                      </a:r>
                      <a:endParaRPr lang="nb-NO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nb-NO" sz="1400" kern="100">
                          <a:effectLst/>
                          <a:latin typeface="Aptos"/>
                          <a:ea typeface="Times New Roman" panose="02020603050405020304" pitchFamily="18" charset="0"/>
                          <a:cs typeface="Times New Roman"/>
                        </a:rPr>
                        <a:t>Innsikt i egen økonomi og utfordringsbildet. </a:t>
                      </a:r>
                      <a:endParaRPr lang="nb-NO" sz="1600" kern="100">
                        <a:effectLst/>
                        <a:latin typeface="Aptos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nb-NO" sz="1200" kern="0">
                          <a:effectLst/>
                          <a:latin typeface="Georgia Pro" panose="02040502050405020303" pitchFamily="18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Fysisk samling  - hele prosjektgruppen</a:t>
                      </a:r>
                      <a:endParaRPr lang="nb-NO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fontAlgn="base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nb-NO" sz="1200" kern="0">
                          <a:effectLst/>
                          <a:latin typeface="Georgia Pro" panose="02040502050405020303" pitchFamily="18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Gardermoen</a:t>
                      </a:r>
                      <a:endParaRPr lang="nb-NO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683943"/>
                  </a:ext>
                </a:extLst>
              </a:tr>
              <a:tr h="310210"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nb-NO" sz="1400" kern="100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 mai </a:t>
                      </a:r>
                      <a:endParaRPr lang="nb-NO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fontAlgn="base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nb-NO" sz="1100" i="1" kern="10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08.00 -08.55 </a:t>
                      </a:r>
                      <a:endParaRPr lang="nb-NO" sz="1100" i="1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9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nb-NO" sz="1400" kern="100">
                          <a:effectLst/>
                          <a:latin typeface="Aptos"/>
                          <a:ea typeface="Times New Roman" panose="02020603050405020304" pitchFamily="18" charset="0"/>
                          <a:cs typeface="Times New Roman"/>
                        </a:rPr>
                        <a:t>Rammekonferanser; hva og hvordan. Eksempler fra kommuner </a:t>
                      </a:r>
                      <a:endParaRPr lang="nb-NO" sz="1600" kern="100">
                        <a:effectLst/>
                        <a:latin typeface="Aptos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9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nb-NO" sz="1200" kern="0">
                          <a:effectLst/>
                          <a:latin typeface="Georgia Pro"/>
                          <a:ea typeface="Times New Roman" panose="02020603050405020304" pitchFamily="18" charset="0"/>
                          <a:cs typeface="Segoe UI"/>
                        </a:rPr>
                        <a:t>Webinar </a:t>
                      </a:r>
                      <a:endParaRPr lang="nb-NO" sz="1600" kern="100">
                        <a:effectLst/>
                        <a:latin typeface="Georgia Pro"/>
                        <a:ea typeface="Aptos" panose="020B0004020202020204" pitchFamily="34" charset="0"/>
                        <a:cs typeface="Segoe U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9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5644813"/>
                  </a:ext>
                </a:extLst>
              </a:tr>
              <a:tr h="310210"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nb-NO" sz="1400" kern="100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 </a:t>
                      </a:r>
                      <a:r>
                        <a:rPr lang="nb-NO" sz="1400" i="1" kern="100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eller</a:t>
                      </a:r>
                      <a:r>
                        <a:rPr lang="nb-NO" sz="1400" kern="100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12. mai </a:t>
                      </a:r>
                      <a:endParaRPr lang="nb-NO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fontAlgn="base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nb-NO" sz="1100" i="1" kern="10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08.30-11.30 </a:t>
                      </a:r>
                      <a:endParaRPr lang="nb-NO" sz="1100" i="1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nb-NO" sz="1400" kern="100">
                          <a:effectLst/>
                          <a:latin typeface="Aptos"/>
                          <a:ea typeface="Times New Roman" panose="02020603050405020304" pitchFamily="18" charset="0"/>
                          <a:cs typeface="Times New Roman"/>
                        </a:rPr>
                        <a:t>Hvordan forberede rammekonferansen </a:t>
                      </a:r>
                      <a:endParaRPr lang="nb-NO" sz="1600" kern="100">
                        <a:effectLst/>
                        <a:latin typeface="Aptos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nb-NO" sz="1200" kern="0">
                          <a:effectLst/>
                          <a:latin typeface="Georgia Pro" panose="02040502050405020303" pitchFamily="18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Digital samling - hele prosjektgruppen</a:t>
                      </a:r>
                      <a:endParaRPr lang="nb-NO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1212994"/>
                  </a:ext>
                </a:extLst>
              </a:tr>
              <a:tr h="201885"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nb-NO" sz="1400" kern="100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Mai/juni </a:t>
                      </a:r>
                      <a:endParaRPr lang="nb-NO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nb-NO" sz="1400" kern="100">
                          <a:effectLst/>
                          <a:latin typeface="Aptos"/>
                          <a:ea typeface="Times New Roman" panose="02020603050405020304" pitchFamily="18" charset="0"/>
                          <a:cs typeface="Times New Roman"/>
                        </a:rPr>
                        <a:t>Rammekonferanse </a:t>
                      </a:r>
                      <a:endParaRPr lang="nb-NO" sz="1600" kern="100">
                        <a:effectLst/>
                        <a:latin typeface="Aptos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nb-NO" sz="1200" kern="0">
                          <a:effectLst/>
                          <a:latin typeface="Georgia Pro" panose="02040502050405020303" pitchFamily="18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Gjennomføres i egen kommune med kommunestyret </a:t>
                      </a:r>
                      <a:endParaRPr lang="nb-NO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0000167"/>
                  </a:ext>
                </a:extLst>
              </a:tr>
              <a:tr h="1187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nb-NO" sz="1400" kern="100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17. Juni kl. 12-14</a:t>
                      </a:r>
                      <a:endParaRPr lang="nb-NO" sz="1100" i="1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i="1" kern="10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09.00-11.00</a:t>
                      </a:r>
                      <a:endParaRPr lang="nb-NO" sz="1100" i="1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nb-NO" sz="1400" kern="100">
                          <a:effectLst/>
                          <a:latin typeface="Aptos"/>
                          <a:ea typeface="Times New Roman" panose="02020603050405020304" pitchFamily="18" charset="0"/>
                          <a:cs typeface="Times New Roman"/>
                        </a:rPr>
                        <a:t>Prosjektledersamling</a:t>
                      </a:r>
                      <a:endParaRPr lang="nb-NO" sz="1600" kern="100">
                        <a:effectLst/>
                        <a:latin typeface="Aptos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nb-NO" sz="1200" kern="100">
                          <a:effectLst/>
                          <a:latin typeface="Georgia Pro" panose="02040502050405020303" pitchFamily="18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Digitalt. Kun for prosjektledere</a:t>
                      </a:r>
                      <a:endParaRPr lang="nb-NO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9141858"/>
                  </a:ext>
                </a:extLst>
              </a:tr>
              <a:tr h="281982"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nb-NO" sz="1400" kern="100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20. Juni </a:t>
                      </a:r>
                      <a:endParaRPr lang="nb-NO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fontAlgn="base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nb-NO" sz="1100" i="1" kern="10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08.30-11.30</a:t>
                      </a:r>
                      <a:r>
                        <a:rPr lang="nb-NO" sz="1400" kern="100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b-NO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nb-NO" sz="1400" kern="100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Erfaringsdeling etter rammekonferansene </a:t>
                      </a:r>
                      <a:endParaRPr lang="nb-NO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nb-NO" sz="1200" kern="0">
                          <a:effectLst/>
                          <a:latin typeface="Georgia Pro" panose="02040502050405020303" pitchFamily="18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Digital samling - hele prosjektgruppen</a:t>
                      </a:r>
                      <a:endParaRPr lang="nb-NO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5648091"/>
                  </a:ext>
                </a:extLst>
              </a:tr>
            </a:tbl>
          </a:graphicData>
        </a:graphic>
      </p:graphicFrame>
      <p:sp>
        <p:nvSpPr>
          <p:cNvPr id="2" name="Rektangel 1">
            <a:extLst>
              <a:ext uri="{FF2B5EF4-FFF2-40B4-BE49-F238E27FC236}">
                <a16:creationId xmlns:a16="http://schemas.microsoft.com/office/drawing/2014/main" id="{377A5DAE-27C8-F4E1-CD2F-F7428F173400}"/>
              </a:ext>
            </a:extLst>
          </p:cNvPr>
          <p:cNvSpPr/>
          <p:nvPr/>
        </p:nvSpPr>
        <p:spPr>
          <a:xfrm>
            <a:off x="218209" y="5872837"/>
            <a:ext cx="11481953" cy="5197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31441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50C18B5-3536-9A86-2873-6C9AA8450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Deltakere fordelt på de to samlinger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8F12129-2FEF-86E4-EF04-273ADB7455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967112"/>
            <a:ext cx="5384800" cy="4159611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nb-NO" sz="4400"/>
              <a:t>9. Mai</a:t>
            </a:r>
          </a:p>
          <a:p>
            <a:pPr marL="0" indent="0">
              <a:buNone/>
            </a:pPr>
            <a:endParaRPr lang="nb-NO" sz="4400"/>
          </a:p>
          <a:p>
            <a:pPr marL="0" indent="0">
              <a:buNone/>
            </a:pPr>
            <a:r>
              <a:rPr lang="nb-NO" sz="4400"/>
              <a:t>Røyrvik </a:t>
            </a:r>
          </a:p>
          <a:p>
            <a:pPr marL="0" indent="0">
              <a:buNone/>
            </a:pPr>
            <a:r>
              <a:rPr lang="nb-NO" sz="4400"/>
              <a:t>Hareid  </a:t>
            </a:r>
          </a:p>
          <a:p>
            <a:pPr marL="0" indent="0">
              <a:buNone/>
            </a:pPr>
            <a:r>
              <a:rPr lang="nb-NO" sz="4400"/>
              <a:t>Åsnes  </a:t>
            </a:r>
          </a:p>
          <a:p>
            <a:pPr marL="0" indent="0">
              <a:buNone/>
            </a:pPr>
            <a:r>
              <a:rPr lang="nb-NO" sz="4400"/>
              <a:t>Kåfjord </a:t>
            </a:r>
          </a:p>
          <a:p>
            <a:pPr marL="0" indent="0">
              <a:buNone/>
            </a:pPr>
            <a:r>
              <a:rPr lang="nb-NO" sz="4400"/>
              <a:t>Levanger  </a:t>
            </a:r>
          </a:p>
          <a:p>
            <a:pPr marL="0" indent="0">
              <a:buNone/>
            </a:pPr>
            <a:r>
              <a:rPr lang="nb-NO" sz="4400"/>
              <a:t>Steinkjer  </a:t>
            </a:r>
          </a:p>
          <a:p>
            <a:pPr marL="0" indent="0">
              <a:buNone/>
            </a:pPr>
            <a:r>
              <a:rPr lang="nb-NO" sz="4400"/>
              <a:t>Rennebu </a:t>
            </a:r>
          </a:p>
          <a:p>
            <a:pPr marL="0" indent="0">
              <a:buNone/>
            </a:pPr>
            <a:r>
              <a:rPr lang="nb-NO" sz="4400"/>
              <a:t>Tingvoll </a:t>
            </a:r>
          </a:p>
          <a:p>
            <a:pPr marL="0" indent="0">
              <a:buNone/>
            </a:pPr>
            <a:r>
              <a:rPr lang="nb-NO" sz="4400"/>
              <a:t>Indre Fosen </a:t>
            </a:r>
          </a:p>
          <a:p>
            <a:pPr marL="0" indent="0">
              <a:buNone/>
            </a:pPr>
            <a:endParaRPr lang="nb-NO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A880295-2375-E166-FA04-F65AA23AAF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967113"/>
            <a:ext cx="5384800" cy="415961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nb-NO" sz="2100"/>
              <a:t>12. Mai</a:t>
            </a:r>
          </a:p>
          <a:p>
            <a:pPr marL="0" indent="0">
              <a:lnSpc>
                <a:spcPct val="80000"/>
              </a:lnSpc>
              <a:buNone/>
            </a:pPr>
            <a:endParaRPr lang="nb-NO" sz="2100"/>
          </a:p>
          <a:p>
            <a:pPr marL="0" indent="0">
              <a:lnSpc>
                <a:spcPct val="80000"/>
              </a:lnSpc>
              <a:buNone/>
            </a:pPr>
            <a:r>
              <a:rPr lang="nb-NO" sz="2100"/>
              <a:t>Vadsø kommune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nb-NO" sz="2100"/>
              <a:t>Nesbyen 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nb-NO" sz="2100"/>
              <a:t>Holtålen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nb-NO" sz="2100"/>
              <a:t>Eidskog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nb-NO" sz="2100"/>
              <a:t>Kautokeino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nb-NO" sz="2100"/>
              <a:t>Sør-Varanger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nb-NO" sz="2100"/>
              <a:t>Rennebu 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nb-NO"/>
              <a:t>Røros kommune </a:t>
            </a:r>
          </a:p>
          <a:p>
            <a:pPr marL="0" indent="0">
              <a:lnSpc>
                <a:spcPct val="80000"/>
              </a:lnSpc>
              <a:buNone/>
            </a:pPr>
            <a:endParaRPr lang="nb-NO" sz="2100"/>
          </a:p>
        </p:txBody>
      </p:sp>
    </p:spTree>
    <p:extLst>
      <p:ext uri="{BB962C8B-B14F-4D97-AF65-F5344CB8AC3E}">
        <p14:creationId xmlns:p14="http://schemas.microsoft.com/office/powerpoint/2010/main" val="15608440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BB7785-3F10-15F8-9A05-2AB97BB1F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>
                <a:ea typeface="Calibri"/>
                <a:cs typeface="Calibri"/>
              </a:rPr>
              <a:t>Oppgave til samling 20. Juni 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E523DE0-1E90-8AA1-5405-2B8D1925EA4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1" y="1959429"/>
            <a:ext cx="6041698" cy="361149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b-NO" b="1">
                <a:ea typeface="Calibri"/>
                <a:cs typeface="Calibri"/>
              </a:rPr>
              <a:t>Forberede 7-8 min innlegg, der dere forklarer:</a:t>
            </a:r>
            <a:endParaRPr lang="en-US" b="1">
              <a:solidFill>
                <a:srgbClr val="000000"/>
              </a:solidFill>
              <a:ea typeface="Calibri"/>
              <a:cs typeface="Calibri"/>
            </a:endParaRPr>
          </a:p>
          <a:p>
            <a:pPr marL="0" indent="0">
              <a:buNone/>
            </a:pPr>
            <a:endParaRPr lang="nb-NO">
              <a:ea typeface="Calibri"/>
              <a:cs typeface="Calibri"/>
            </a:endParaRPr>
          </a:p>
          <a:p>
            <a:r>
              <a:rPr lang="nb-NO">
                <a:ea typeface="Calibri"/>
                <a:cs typeface="Calibri"/>
              </a:rPr>
              <a:t>Hvor mye skal vi spare?</a:t>
            </a:r>
            <a:endParaRPr lang="en-US">
              <a:ea typeface="Calibri"/>
              <a:cs typeface="Calibri"/>
            </a:endParaRPr>
          </a:p>
          <a:p>
            <a:r>
              <a:rPr lang="nb-NO">
                <a:ea typeface="Calibri"/>
                <a:cs typeface="Calibri"/>
              </a:rPr>
              <a:t>Hvilke føringer har kommunestyret gitt for budsjettprosessen?</a:t>
            </a:r>
          </a:p>
          <a:p>
            <a:endParaRPr lang="nb-NO">
              <a:ea typeface="Calibri"/>
              <a:cs typeface="Calibri"/>
            </a:endParaRPr>
          </a:p>
          <a:p>
            <a:pPr marL="0" indent="0">
              <a:buNone/>
            </a:pPr>
            <a:endParaRPr lang="nb-NO">
              <a:ea typeface="Calibri"/>
              <a:cs typeface="Calibri"/>
            </a:endParaRPr>
          </a:p>
          <a:p>
            <a:pPr marL="0" indent="0">
              <a:buNone/>
            </a:pPr>
            <a:endParaRPr lang="nb-NO">
              <a:ea typeface="Calibri"/>
              <a:cs typeface="Calibri"/>
            </a:endParaRPr>
          </a:p>
          <a:p>
            <a:endParaRPr lang="nb-NO">
              <a:ea typeface="Calibri"/>
              <a:cs typeface="Calibri"/>
            </a:endParaRPr>
          </a:p>
        </p:txBody>
      </p:sp>
      <p:pic>
        <p:nvPicPr>
          <p:cNvPr id="4" name="Grafikk 3" descr="Blogg kontur">
            <a:extLst>
              <a:ext uri="{FF2B5EF4-FFF2-40B4-BE49-F238E27FC236}">
                <a16:creationId xmlns:a16="http://schemas.microsoft.com/office/drawing/2014/main" id="{713E63DD-E67E-BE2A-4AED-51C1D2750D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00659" y="3132786"/>
            <a:ext cx="3769216" cy="3726287"/>
          </a:xfrm>
          <a:prstGeom prst="rect">
            <a:avLst/>
          </a:prstGeom>
        </p:spPr>
      </p:pic>
      <p:sp>
        <p:nvSpPr>
          <p:cNvPr id="6" name="TekstSylinder 4">
            <a:extLst>
              <a:ext uri="{FF2B5EF4-FFF2-40B4-BE49-F238E27FC236}">
                <a16:creationId xmlns:a16="http://schemas.microsoft.com/office/drawing/2014/main" id="{A2309692-48C8-FF27-51F5-AD3585E99E7A}"/>
              </a:ext>
            </a:extLst>
          </p:cNvPr>
          <p:cNvSpPr txBox="1"/>
          <p:nvPr/>
        </p:nvSpPr>
        <p:spPr>
          <a:xfrm>
            <a:off x="8735866" y="2290627"/>
            <a:ext cx="2941378" cy="3385542"/>
          </a:xfrm>
          <a:prstGeom prst="rect">
            <a:avLst/>
          </a:prstGeom>
          <a:solidFill>
            <a:srgbClr val="A02B93">
              <a:lumMod val="20000"/>
              <a:lumOff val="80000"/>
            </a:srgb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nb-NO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nb-NO" sz="2000">
                <a:solidFill>
                  <a:srgbClr val="001A58"/>
                </a:solidFill>
                <a:ea typeface="Calibri"/>
                <a:cs typeface="Calibri"/>
              </a:rPr>
              <a:t>Dette skal deles med ca. 3 andre kommunegrupper i et grupperom.</a:t>
            </a:r>
            <a:endParaRPr lang="en-US" sz="2000">
              <a:solidFill>
                <a:prstClr val="black"/>
              </a:solidFill>
              <a:ea typeface="Calibri"/>
              <a:cs typeface="Calibri"/>
            </a:endParaRP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nb-NO" sz="2000">
                <a:solidFill>
                  <a:srgbClr val="001A58"/>
                </a:solidFill>
                <a:ea typeface="Calibri"/>
                <a:cs typeface="Calibri"/>
              </a:rPr>
              <a:t>Kommunedirektøren presenterer eller delegerer.</a:t>
            </a:r>
            <a:endParaRPr lang="nb-NO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3"/>
              <a:tabLst/>
              <a:defRPr/>
            </a:pPr>
            <a:endParaRPr kumimoji="0" lang="nb-NO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50069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B6326FD-979A-F9A0-8387-DB39A60DE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>
                <a:solidFill>
                  <a:srgbClr val="001046"/>
                </a:solidFill>
              </a:rPr>
              <a:t>Tromsø 2-4. September 2025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555E48A-CE58-5581-1A8F-AF37C1A600D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lvl="1" indent="0">
              <a:buNone/>
            </a:pPr>
            <a:r>
              <a:rPr lang="nb-NO"/>
              <a:t>2. september – 3. september (fra lunsj- lunsj)</a:t>
            </a:r>
          </a:p>
          <a:p>
            <a:pPr marL="342900" lvl="1" indent="-342900">
              <a:buFont typeface="Arial"/>
              <a:buChar char="•"/>
            </a:pPr>
            <a:r>
              <a:rPr lang="nb-NO"/>
              <a:t>Åsnes </a:t>
            </a:r>
          </a:p>
          <a:p>
            <a:pPr marL="342900" lvl="1" indent="-342900">
              <a:buFont typeface="Arial"/>
              <a:buChar char="•"/>
            </a:pPr>
            <a:r>
              <a:rPr lang="nb-NO"/>
              <a:t>Eidskog </a:t>
            </a:r>
          </a:p>
          <a:p>
            <a:pPr marL="342900" lvl="1" indent="-342900">
              <a:buFont typeface="Arial"/>
              <a:buChar char="•"/>
            </a:pPr>
            <a:r>
              <a:rPr lang="nb-NO"/>
              <a:t>Hareid</a:t>
            </a:r>
          </a:p>
          <a:p>
            <a:pPr marL="342900" lvl="1" indent="-342900">
              <a:buFont typeface="Arial"/>
              <a:buChar char="•"/>
            </a:pPr>
            <a:r>
              <a:rPr lang="nb-NO"/>
              <a:t>Holtålen </a:t>
            </a:r>
          </a:p>
          <a:p>
            <a:pPr marL="342900" lvl="1" indent="-342900">
              <a:buFont typeface="Arial"/>
              <a:buChar char="•"/>
            </a:pPr>
            <a:r>
              <a:rPr lang="nb-NO"/>
              <a:t>Indre Fosen </a:t>
            </a:r>
          </a:p>
          <a:p>
            <a:pPr marL="342900" lvl="1" indent="-342900">
              <a:buFont typeface="Arial"/>
              <a:buChar char="•"/>
            </a:pPr>
            <a:r>
              <a:rPr lang="nb-NO"/>
              <a:t>Kåfjord </a:t>
            </a:r>
          </a:p>
          <a:p>
            <a:pPr marL="342900" lvl="1" indent="-342900">
              <a:buFont typeface="Arial"/>
              <a:buChar char="•"/>
            </a:pPr>
            <a:r>
              <a:rPr lang="nb-NO"/>
              <a:t>Os </a:t>
            </a:r>
          </a:p>
          <a:p>
            <a:pPr marL="342900" lvl="1" indent="-342900">
              <a:buFont typeface="Arial"/>
              <a:buChar char="•"/>
            </a:pPr>
            <a:r>
              <a:rPr lang="nb-NO"/>
              <a:t>Levanger</a:t>
            </a:r>
          </a:p>
          <a:p>
            <a:pPr marL="342900" lvl="1" indent="-342900">
              <a:buFont typeface="Arial"/>
              <a:buChar char="•"/>
            </a:pPr>
            <a:r>
              <a:rPr lang="nb-NO"/>
              <a:t>Steinkjer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7566C06-E06F-E7A8-4CC7-13097C2A619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lvl="1" indent="0">
              <a:buNone/>
            </a:pPr>
            <a:r>
              <a:rPr lang="nb-NO"/>
              <a:t>3. september – 4. september (fra lunsj – lunsj) </a:t>
            </a:r>
          </a:p>
          <a:p>
            <a:pPr marL="342900" lvl="1" indent="-342900">
              <a:buFont typeface="Arial"/>
              <a:buChar char="•"/>
            </a:pPr>
            <a:r>
              <a:rPr lang="nb-NO"/>
              <a:t>Kautokeino </a:t>
            </a:r>
            <a:endParaRPr lang="en-US"/>
          </a:p>
          <a:p>
            <a:pPr marL="342900" lvl="1" indent="-342900">
              <a:buFont typeface="Arial"/>
              <a:buChar char="•"/>
            </a:pPr>
            <a:r>
              <a:rPr lang="nb-NO"/>
              <a:t>Rennebu</a:t>
            </a:r>
            <a:endParaRPr lang="en-US"/>
          </a:p>
          <a:p>
            <a:pPr marL="342900" lvl="1" indent="-342900">
              <a:buFont typeface="Arial"/>
              <a:buChar char="•"/>
            </a:pPr>
            <a:r>
              <a:rPr lang="nb-NO"/>
              <a:t>Nesbyen</a:t>
            </a:r>
            <a:endParaRPr lang="en-US"/>
          </a:p>
          <a:p>
            <a:pPr marL="342900" lvl="1" indent="-342900">
              <a:buFont typeface="Arial"/>
              <a:buChar char="•"/>
            </a:pPr>
            <a:r>
              <a:rPr lang="nb-NO"/>
              <a:t>Røros</a:t>
            </a:r>
            <a:endParaRPr lang="en-US"/>
          </a:p>
          <a:p>
            <a:pPr marL="342900" lvl="1" indent="-342900">
              <a:buFont typeface="Arial"/>
              <a:buChar char="•"/>
            </a:pPr>
            <a:r>
              <a:rPr lang="nb-NO"/>
              <a:t>Røyrvik</a:t>
            </a:r>
            <a:endParaRPr lang="en-US"/>
          </a:p>
          <a:p>
            <a:pPr marL="342900" lvl="1" indent="-342900">
              <a:buFont typeface="Arial"/>
              <a:buChar char="•"/>
            </a:pPr>
            <a:r>
              <a:rPr lang="nb-NO"/>
              <a:t>Sør-Varanger </a:t>
            </a:r>
            <a:endParaRPr lang="en-US"/>
          </a:p>
          <a:p>
            <a:pPr marL="342900" lvl="1" indent="-342900">
              <a:buFont typeface="Arial"/>
              <a:buChar char="•"/>
            </a:pPr>
            <a:r>
              <a:rPr lang="nb-NO"/>
              <a:t>Tingvoll</a:t>
            </a:r>
            <a:endParaRPr lang="en-US"/>
          </a:p>
          <a:p>
            <a:pPr marL="342900" lvl="1" indent="-342900">
              <a:buFont typeface="Arial"/>
              <a:buChar char="•"/>
            </a:pPr>
            <a:r>
              <a:rPr lang="nb-NO"/>
              <a:t>Vadsø</a:t>
            </a:r>
            <a:endParaRPr lang="en-US"/>
          </a:p>
          <a:p>
            <a:pPr>
              <a:spcBef>
                <a:spcPts val="0"/>
              </a:spcBef>
            </a:pPr>
            <a:endParaRPr lang="nb-NO" sz="1800">
              <a:solidFill>
                <a:srgbClr val="000000"/>
              </a:solidFill>
              <a:ea typeface="Calibri"/>
              <a:cs typeface="Calibri"/>
            </a:endParaRPr>
          </a:p>
          <a:p>
            <a:endParaRPr lang="nb-NO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7534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7E9B832-33E7-E23B-FAD6-835E7833E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31276"/>
            <a:ext cx="10972800" cy="1143000"/>
          </a:xfrm>
        </p:spPr>
        <p:txBody>
          <a:bodyPr anchor="ctr">
            <a:normAutofit/>
          </a:bodyPr>
          <a:lstStyle/>
          <a:p>
            <a:r>
              <a:rPr lang="nb-NO"/>
              <a:t>Sentrale aktiviteter mot sommerferien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18662B4B-9519-C9DA-400F-4E04DF083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18" y="1710300"/>
            <a:ext cx="7919844" cy="46975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45315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 5">
            <a:extLst>
              <a:ext uri="{FF2B5EF4-FFF2-40B4-BE49-F238E27FC236}">
                <a16:creationId xmlns:a16="http://schemas.microsoft.com/office/drawing/2014/main" id="{1FD43B6F-3CCF-7E6E-BD13-14E5A582E92F}"/>
              </a:ext>
            </a:extLst>
          </p:cNvPr>
          <p:cNvGraphicFramePr>
            <a:graphicFrameLocks noGrp="1"/>
          </p:cNvGraphicFramePr>
          <p:nvPr/>
        </p:nvGraphicFramePr>
        <p:xfrm>
          <a:off x="218209" y="249382"/>
          <a:ext cx="11481953" cy="6143220"/>
        </p:xfrm>
        <a:graphic>
          <a:graphicData uri="http://schemas.openxmlformats.org/drawingml/2006/table">
            <a:tbl>
              <a:tblPr firstRow="1" firstCol="1" bandRow="1"/>
              <a:tblGrid>
                <a:gridCol w="2359119">
                  <a:extLst>
                    <a:ext uri="{9D8B030D-6E8A-4147-A177-3AD203B41FA5}">
                      <a16:colId xmlns:a16="http://schemas.microsoft.com/office/drawing/2014/main" val="1158371561"/>
                    </a:ext>
                  </a:extLst>
                </a:gridCol>
                <a:gridCol w="6068254">
                  <a:extLst>
                    <a:ext uri="{9D8B030D-6E8A-4147-A177-3AD203B41FA5}">
                      <a16:colId xmlns:a16="http://schemas.microsoft.com/office/drawing/2014/main" val="431543035"/>
                    </a:ext>
                  </a:extLst>
                </a:gridCol>
                <a:gridCol w="3054580">
                  <a:extLst>
                    <a:ext uri="{9D8B030D-6E8A-4147-A177-3AD203B41FA5}">
                      <a16:colId xmlns:a16="http://schemas.microsoft.com/office/drawing/2014/main" val="2396064452"/>
                    </a:ext>
                  </a:extLst>
                </a:gridCol>
              </a:tblGrid>
              <a:tr h="329391"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nb-NO" sz="1600" kern="0">
                          <a:solidFill>
                            <a:srgbClr val="000000"/>
                          </a:solidFill>
                          <a:effectLst/>
                          <a:latin typeface="Georgia Pro" panose="02040502050405020303" pitchFamily="18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DATO </a:t>
                      </a:r>
                      <a:endParaRPr lang="nb-NO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nb-NO" sz="1600" kern="0">
                          <a:solidFill>
                            <a:srgbClr val="000000"/>
                          </a:solidFill>
                          <a:effectLst/>
                          <a:latin typeface="Georgia Pro"/>
                          <a:ea typeface="Times New Roman" panose="02020603050405020304" pitchFamily="18" charset="0"/>
                          <a:cs typeface="Segoe UI"/>
                        </a:rPr>
                        <a:t>INNHOLD </a:t>
                      </a:r>
                      <a:endParaRPr lang="nb-NO" sz="1600" kern="100">
                        <a:effectLst/>
                        <a:latin typeface="Georgia Pro"/>
                        <a:ea typeface="Aptos" panose="020B0004020202020204" pitchFamily="34" charset="0"/>
                        <a:cs typeface="Segoe U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nb-NO" sz="1600" kern="0">
                          <a:solidFill>
                            <a:srgbClr val="000000"/>
                          </a:solidFill>
                          <a:effectLst/>
                          <a:latin typeface="Georgia Pro" panose="02040502050405020303" pitchFamily="18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MØTEFORM og MÅLGRUPPE</a:t>
                      </a:r>
                      <a:endParaRPr lang="nb-NO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090157"/>
                  </a:ext>
                </a:extLst>
              </a:tr>
              <a:tr h="310210"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nb-NO" sz="1400" kern="100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 Mars  </a:t>
                      </a:r>
                      <a:endParaRPr lang="nb-NO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fontAlgn="base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nb-NO" sz="1100" i="1" kern="100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12.00-13.00 </a:t>
                      </a:r>
                      <a:endParaRPr lang="nb-NO" sz="1200" i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9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nb-NO" sz="1400" kern="100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Introduksjon til å jobbe i nettverk.  </a:t>
                      </a:r>
                      <a:endParaRPr lang="nb-NO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fontAlgn="base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nb-NO" sz="14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Informasjon og introduksjon til arbeidsform til alle kommuner</a:t>
                      </a:r>
                      <a:endParaRPr lang="nb-NO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9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nb-NO" sz="1200" kern="100">
                          <a:effectLst/>
                          <a:latin typeface="Georgia Pro" panose="02040502050405020303" pitchFamily="18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Inspirasjonssamling – hele prosjektgruppen</a:t>
                      </a:r>
                      <a:endParaRPr lang="nb-NO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9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2250662"/>
                  </a:ext>
                </a:extLst>
              </a:tr>
              <a:tr h="310210"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nb-NO" sz="1400" kern="100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24. </a:t>
                      </a:r>
                      <a:r>
                        <a:rPr lang="nb-NO" sz="1400" i="1" kern="100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eller</a:t>
                      </a:r>
                      <a:r>
                        <a:rPr lang="nb-NO" sz="1400" kern="100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26. mars </a:t>
                      </a:r>
                      <a:endParaRPr lang="nb-NO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fontAlgn="base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nb-NO" sz="1100" i="1" kern="10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08.30-11.30 </a:t>
                      </a:r>
                      <a:endParaRPr lang="nb-NO" sz="1100" i="1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nb-NO" sz="1400" kern="100">
                          <a:effectLst/>
                          <a:latin typeface="Aptos"/>
                          <a:ea typeface="Times New Roman" panose="02020603050405020304" pitchFamily="18" charset="0"/>
                          <a:cs typeface="Times New Roman"/>
                        </a:rPr>
                        <a:t>Oppstartssamling </a:t>
                      </a:r>
                      <a:endParaRPr lang="nb-NO" sz="1600" kern="100">
                        <a:effectLst/>
                        <a:latin typeface="Times New Roman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nb-NO" sz="1200" kern="0">
                          <a:effectLst/>
                          <a:latin typeface="Georgia Pro" panose="02040502050405020303" pitchFamily="18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Digital samling  - hele prosjektgruppen</a:t>
                      </a:r>
                      <a:endParaRPr lang="nb-NO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7760796"/>
                  </a:ext>
                </a:extLst>
              </a:tr>
              <a:tr h="310210"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nb-NO" sz="1400" kern="100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april </a:t>
                      </a:r>
                      <a:endParaRPr lang="nb-NO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fontAlgn="base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nb-NO" sz="1100" i="1" kern="10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08.00-08.55 </a:t>
                      </a:r>
                      <a:endParaRPr lang="nb-NO" sz="1100" i="1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9C6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nb-NO" sz="1400" b="0" i="0" u="none" strike="noStrike" kern="100" noProof="0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Grunnleggende kommuneøkonomi </a:t>
                      </a:r>
                      <a:endParaRPr lang="nb-NO" sz="1400" kern="100">
                        <a:effectLst/>
                        <a:latin typeface="Aptos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9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nb-NO" sz="1200" kern="0">
                        <a:effectLst/>
                        <a:latin typeface="Georgia Pro" panose="02040502050405020303" pitchFamily="18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  <a:p>
                      <a:pPr fontAlgn="base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nb-NO" sz="1200" kern="0">
                          <a:effectLst/>
                          <a:latin typeface="Georgia Pro"/>
                          <a:ea typeface="Times New Roman" panose="02020603050405020304" pitchFamily="18" charset="0"/>
                          <a:cs typeface="Segoe UI"/>
                        </a:rPr>
                        <a:t>Webinar </a:t>
                      </a:r>
                      <a:endParaRPr lang="nb-NO" sz="1600" kern="100">
                        <a:effectLst/>
                        <a:latin typeface="Georgia Pro"/>
                        <a:ea typeface="Aptos" panose="020B0004020202020204" pitchFamily="34" charset="0"/>
                        <a:cs typeface="Segoe UI"/>
                      </a:endParaRPr>
                    </a:p>
                    <a:p>
                      <a:pPr fontAlgn="base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nb-NO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9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556342"/>
                  </a:ext>
                </a:extLst>
              </a:tr>
              <a:tr h="310210"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nb-NO" sz="1400" kern="100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 april  </a:t>
                      </a:r>
                      <a:endParaRPr lang="nb-NO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fontAlgn="base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nb-NO" sz="1100" i="1" kern="10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08.00 -08.55 </a:t>
                      </a:r>
                      <a:endParaRPr lang="nb-NO" sz="1100" i="1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9C6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b-NO" sz="1400" b="0" i="0" u="none" strike="noStrike" kern="100" noProof="0">
                          <a:solidFill>
                            <a:srgbClr val="000000"/>
                          </a:solidFill>
                          <a:effectLst/>
                          <a:latin typeface="Aptos"/>
                        </a:rPr>
                        <a:t>Hvordan legger vi til rette for gode budsjettprosesser?</a:t>
                      </a:r>
                    </a:p>
                    <a:p>
                      <a:pPr lvl="0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endParaRPr lang="nb-NO" sz="1400" kern="100">
                        <a:effectLst/>
                        <a:latin typeface="Times New Roman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9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nb-NO" sz="1200" kern="0">
                          <a:effectLst/>
                          <a:latin typeface="Georgia Pro"/>
                          <a:ea typeface="Times New Roman" panose="02020603050405020304" pitchFamily="18" charset="0"/>
                          <a:cs typeface="Segoe UI"/>
                        </a:rPr>
                        <a:t>Webinar </a:t>
                      </a:r>
                      <a:endParaRPr lang="nb-NO" sz="1600" kern="100">
                        <a:effectLst/>
                        <a:latin typeface="Georgia Pro"/>
                        <a:ea typeface="Aptos" panose="020B0004020202020204" pitchFamily="34" charset="0"/>
                        <a:cs typeface="Segoe U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9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1455699"/>
                  </a:ext>
                </a:extLst>
              </a:tr>
              <a:tr h="4849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nb-NO" sz="1400" kern="100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 april </a:t>
                      </a:r>
                    </a:p>
                    <a:p>
                      <a:pPr marL="0" algn="l" defTabSz="914400" rtl="0" eaLnBrk="1" fontAlgn="base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nb-NO" sz="1100" i="1" kern="10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09.00-11.00</a:t>
                      </a:r>
                      <a:endParaRPr lang="nb-NO" sz="1100" i="1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nb-NO" sz="1400" kern="100">
                          <a:effectLst/>
                          <a:latin typeface="Aptos"/>
                          <a:ea typeface="Times New Roman" panose="02020603050405020304" pitchFamily="18" charset="0"/>
                          <a:cs typeface="Times New Roman"/>
                        </a:rPr>
                        <a:t>Prosjektledersamling</a:t>
                      </a:r>
                      <a:endParaRPr lang="nb-NO" sz="1600" kern="100">
                        <a:effectLst/>
                        <a:latin typeface="Aptos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nb-NO" sz="1200" kern="100">
                          <a:effectLst/>
                          <a:latin typeface="Georgia Pro" panose="02040502050405020303" pitchFamily="18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Digitalt. Kun for prosjektledere</a:t>
                      </a:r>
                      <a:endParaRPr lang="nb-NO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0356365"/>
                  </a:ext>
                </a:extLst>
              </a:tr>
              <a:tr h="201885"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nb-NO" sz="1400" kern="100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Vår/forsommer </a:t>
                      </a:r>
                      <a:endParaRPr lang="nb-NO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nb-NO" sz="1400" kern="100">
                          <a:effectLst/>
                          <a:latin typeface="Aptos"/>
                          <a:ea typeface="Times New Roman" panose="02020603050405020304" pitchFamily="18" charset="0"/>
                          <a:cs typeface="Times New Roman"/>
                        </a:rPr>
                        <a:t>Temadag kommuneøkonomi fra KS Folkevalgtprogram </a:t>
                      </a:r>
                      <a:endParaRPr lang="nb-NO" sz="1600" kern="100">
                        <a:effectLst/>
                        <a:latin typeface="Aptos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nb-NO" sz="1200" kern="0">
                          <a:effectLst/>
                          <a:latin typeface="Georgia Pro" panose="02040502050405020303" pitchFamily="18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Fysisk møte med hele kommunestyret </a:t>
                      </a:r>
                      <a:endParaRPr lang="nb-NO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3343841"/>
                  </a:ext>
                </a:extLst>
              </a:tr>
              <a:tr h="272073"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nb-NO" sz="1400" kern="100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23. - 24 april </a:t>
                      </a:r>
                      <a:endParaRPr lang="nb-NO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nb-NO" sz="1400" kern="100">
                          <a:effectLst/>
                          <a:latin typeface="Aptos"/>
                          <a:ea typeface="Times New Roman" panose="02020603050405020304" pitchFamily="18" charset="0"/>
                          <a:cs typeface="Times New Roman"/>
                        </a:rPr>
                        <a:t>Innsikt i egen økonomi og utfordringsbildet. </a:t>
                      </a:r>
                      <a:endParaRPr lang="nb-NO" sz="1600" kern="100">
                        <a:effectLst/>
                        <a:latin typeface="Aptos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nb-NO" sz="1200" kern="0">
                          <a:effectLst/>
                          <a:latin typeface="Georgia Pro" panose="02040502050405020303" pitchFamily="18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Fysisk samling  - hele prosjektgruppen</a:t>
                      </a:r>
                      <a:endParaRPr lang="nb-NO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fontAlgn="base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nb-NO" sz="1200" kern="0">
                          <a:effectLst/>
                          <a:latin typeface="Georgia Pro" panose="02040502050405020303" pitchFamily="18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Gardermoen</a:t>
                      </a:r>
                      <a:endParaRPr lang="nb-NO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683943"/>
                  </a:ext>
                </a:extLst>
              </a:tr>
              <a:tr h="310210"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nb-NO" sz="1400" kern="100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 mai </a:t>
                      </a:r>
                      <a:endParaRPr lang="nb-NO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fontAlgn="base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nb-NO" sz="1100" i="1" kern="10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08.00 -08.55 </a:t>
                      </a:r>
                      <a:endParaRPr lang="nb-NO" sz="1100" i="1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9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nb-NO" sz="1400" kern="100">
                          <a:effectLst/>
                          <a:latin typeface="Aptos"/>
                          <a:ea typeface="Times New Roman" panose="02020603050405020304" pitchFamily="18" charset="0"/>
                          <a:cs typeface="Times New Roman"/>
                        </a:rPr>
                        <a:t>Rammekonferanser; hva og hvordan. Eksempler fra kommuner </a:t>
                      </a:r>
                      <a:endParaRPr lang="nb-NO" sz="1600" kern="100">
                        <a:effectLst/>
                        <a:latin typeface="Aptos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9C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nb-NO" sz="1200" kern="0">
                          <a:effectLst/>
                          <a:latin typeface="Georgia Pro"/>
                          <a:ea typeface="Times New Roman" panose="02020603050405020304" pitchFamily="18" charset="0"/>
                          <a:cs typeface="Segoe UI"/>
                        </a:rPr>
                        <a:t>Webinar </a:t>
                      </a:r>
                      <a:endParaRPr lang="nb-NO" sz="1600" kern="100">
                        <a:effectLst/>
                        <a:latin typeface="Georgia Pro"/>
                        <a:ea typeface="Aptos" panose="020B0004020202020204" pitchFamily="34" charset="0"/>
                        <a:cs typeface="Segoe U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D9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5644813"/>
                  </a:ext>
                </a:extLst>
              </a:tr>
              <a:tr h="310210"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nb-NO" sz="1400" kern="100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 </a:t>
                      </a:r>
                      <a:r>
                        <a:rPr lang="nb-NO" sz="1400" i="1" kern="100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eller</a:t>
                      </a:r>
                      <a:r>
                        <a:rPr lang="nb-NO" sz="1400" kern="100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12. mai </a:t>
                      </a:r>
                      <a:endParaRPr lang="nb-NO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fontAlgn="base" latinLnBrk="0" hangingPunct="1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nb-NO" sz="1100" i="1" kern="10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08.30-11.30 </a:t>
                      </a:r>
                      <a:endParaRPr lang="nb-NO" sz="1100" i="1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nb-NO" sz="1400" kern="100">
                          <a:effectLst/>
                          <a:latin typeface="Aptos"/>
                          <a:ea typeface="Times New Roman" panose="02020603050405020304" pitchFamily="18" charset="0"/>
                          <a:cs typeface="Times New Roman"/>
                        </a:rPr>
                        <a:t>Hvordan forberede rammekonferansen </a:t>
                      </a:r>
                      <a:endParaRPr lang="nb-NO" sz="1600" kern="100">
                        <a:effectLst/>
                        <a:latin typeface="Aptos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nb-NO" sz="1200" kern="0">
                          <a:effectLst/>
                          <a:latin typeface="Georgia Pro" panose="02040502050405020303" pitchFamily="18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Digital samling - hele prosjektgruppen</a:t>
                      </a:r>
                      <a:endParaRPr lang="nb-NO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1212994"/>
                  </a:ext>
                </a:extLst>
              </a:tr>
              <a:tr h="201885"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nb-NO" sz="1400" kern="100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Mai/juni </a:t>
                      </a:r>
                      <a:endParaRPr lang="nb-NO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nb-NO" sz="1400" kern="100">
                          <a:effectLst/>
                          <a:latin typeface="Aptos"/>
                          <a:ea typeface="Times New Roman" panose="02020603050405020304" pitchFamily="18" charset="0"/>
                          <a:cs typeface="Times New Roman"/>
                        </a:rPr>
                        <a:t>Rammekonferanse </a:t>
                      </a:r>
                      <a:endParaRPr lang="nb-NO" sz="1600" kern="100">
                        <a:effectLst/>
                        <a:latin typeface="Aptos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nb-NO" sz="1200" kern="0">
                          <a:effectLst/>
                          <a:latin typeface="Georgia Pro" panose="02040502050405020303" pitchFamily="18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Gjennomføres i egen kommune med kommunestyret </a:t>
                      </a:r>
                      <a:endParaRPr lang="nb-NO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0000167"/>
                  </a:ext>
                </a:extLst>
              </a:tr>
              <a:tr h="1187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nb-NO" sz="1400" kern="100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17. Juni kl. 12-14</a:t>
                      </a:r>
                      <a:endParaRPr lang="nb-NO" sz="1100" i="1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i="1" kern="10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09.00-11.00</a:t>
                      </a:r>
                      <a:endParaRPr lang="nb-NO" sz="1100" i="1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nb-NO" sz="1400" kern="100">
                          <a:effectLst/>
                          <a:latin typeface="Aptos"/>
                          <a:ea typeface="Times New Roman" panose="02020603050405020304" pitchFamily="18" charset="0"/>
                          <a:cs typeface="Times New Roman"/>
                        </a:rPr>
                        <a:t>Prosjektledersamling</a:t>
                      </a:r>
                      <a:endParaRPr lang="nb-NO" sz="1600" kern="100">
                        <a:effectLst/>
                        <a:latin typeface="Aptos"/>
                        <a:ea typeface="Aptos" panose="020B0004020202020204" pitchFamily="34" charset="0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nb-NO" sz="1200" kern="100">
                          <a:effectLst/>
                          <a:latin typeface="Georgia Pro" panose="02040502050405020303" pitchFamily="18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Digitalt. Kun for prosjektledere</a:t>
                      </a:r>
                      <a:endParaRPr lang="nb-NO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9141858"/>
                  </a:ext>
                </a:extLst>
              </a:tr>
              <a:tr h="281982"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nb-NO" sz="1400" kern="100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20. Juni </a:t>
                      </a:r>
                      <a:endParaRPr lang="nb-NO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fontAlgn="base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nb-NO" sz="1100" i="1" kern="10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08.30-11.30</a:t>
                      </a:r>
                      <a:r>
                        <a:rPr lang="nb-NO" sz="1400" kern="100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nb-NO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nb-NO" sz="1400" kern="100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Erfaringsdeling etter rammekonferansene </a:t>
                      </a:r>
                      <a:endParaRPr lang="nb-NO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nb-NO" sz="1200" kern="0">
                          <a:effectLst/>
                          <a:latin typeface="Georgia Pro" panose="02040502050405020303" pitchFamily="18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Digital samling - hele prosjektgruppen</a:t>
                      </a:r>
                      <a:endParaRPr lang="nb-NO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5648091"/>
                  </a:ext>
                </a:extLst>
              </a:tr>
            </a:tbl>
          </a:graphicData>
        </a:graphic>
      </p:graphicFrame>
      <p:sp>
        <p:nvSpPr>
          <p:cNvPr id="2" name="Rektangel 1">
            <a:extLst>
              <a:ext uri="{FF2B5EF4-FFF2-40B4-BE49-F238E27FC236}">
                <a16:creationId xmlns:a16="http://schemas.microsoft.com/office/drawing/2014/main" id="{7E9545D4-0E56-5D5F-5AE4-3496607DE8FC}"/>
              </a:ext>
            </a:extLst>
          </p:cNvPr>
          <p:cNvSpPr/>
          <p:nvPr/>
        </p:nvSpPr>
        <p:spPr>
          <a:xfrm>
            <a:off x="218209" y="4530617"/>
            <a:ext cx="11481953" cy="5197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78173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45830E3-5E87-DE7C-6387-42DAE0CA6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5670" y="732380"/>
            <a:ext cx="5306729" cy="1132114"/>
          </a:xfrm>
        </p:spPr>
        <p:txBody>
          <a:bodyPr/>
          <a:lstStyle/>
          <a:p>
            <a:r>
              <a:rPr lang="nb-NO"/>
              <a:t>Dagens program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35DDCE8-24AF-E54A-2367-C521F642CFB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75671" y="1959429"/>
            <a:ext cx="5306729" cy="361149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sz="2400"/>
              <a:t>Hva har skjedd siden sist?</a:t>
            </a:r>
            <a:endParaRPr lang="nb-NO" sz="2400">
              <a:ea typeface="Calibri"/>
              <a:cs typeface="Calibri"/>
            </a:endParaRPr>
          </a:p>
          <a:p>
            <a:r>
              <a:rPr lang="nb-NO" sz="2400"/>
              <a:t>Erfaringer fra tidligere rammekonferanser </a:t>
            </a:r>
            <a:endParaRPr lang="nb-NO" sz="2400">
              <a:ea typeface="Calibri"/>
              <a:cs typeface="Calibri"/>
            </a:endParaRPr>
          </a:p>
          <a:p>
            <a:r>
              <a:rPr lang="nb-NO" sz="2400"/>
              <a:t>Planlegging av vårens konferanse</a:t>
            </a:r>
            <a:endParaRPr lang="nb-NO" sz="2400">
              <a:ea typeface="Calibri"/>
              <a:cs typeface="Calibri"/>
            </a:endParaRPr>
          </a:p>
          <a:p>
            <a:r>
              <a:rPr lang="nb-NO" sz="2400"/>
              <a:t>Praktisk</a:t>
            </a:r>
            <a:endParaRPr lang="nb-NO" sz="2400">
              <a:ea typeface="Calibri"/>
              <a:cs typeface="Calibri"/>
            </a:endParaRPr>
          </a:p>
          <a:p>
            <a:endParaRPr lang="nb-NO"/>
          </a:p>
        </p:txBody>
      </p:sp>
      <p:pic>
        <p:nvPicPr>
          <p:cNvPr id="5" name="Bilde 4" descr="Keramisk sparegris">
            <a:extLst>
              <a:ext uri="{FF2B5EF4-FFF2-40B4-BE49-F238E27FC236}">
                <a16:creationId xmlns:a16="http://schemas.microsoft.com/office/drawing/2014/main" id="{00F51858-7D75-ADFE-9533-D16FF7B4CD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354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034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84D1C3D-A5D7-EBF4-692C-50C8F9C2F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sz="2500">
                <a:solidFill>
                  <a:srgbClr val="001A58"/>
                </a:solidFill>
                <a:highlight>
                  <a:srgbClr val="FFFF00"/>
                </a:highlight>
                <a:latin typeface="Calibri"/>
                <a:ea typeface="+mj-lt"/>
                <a:cs typeface="Calibri"/>
              </a:rPr>
              <a:t>Hareid</a:t>
            </a:r>
            <a:br>
              <a:rPr lang="nb-NO" sz="2500">
                <a:solidFill>
                  <a:srgbClr val="001A58"/>
                </a:solidFill>
                <a:latin typeface="Calibri"/>
                <a:ea typeface="+mj-lt"/>
                <a:cs typeface="Calibri"/>
              </a:rPr>
            </a:br>
            <a:r>
              <a:rPr lang="nb-NO" sz="2500">
                <a:solidFill>
                  <a:srgbClr val="001A58"/>
                </a:solidFill>
                <a:latin typeface="Calibri"/>
                <a:ea typeface="+mj-lt"/>
                <a:cs typeface="Calibri"/>
              </a:rPr>
              <a:t>Oppgave</a:t>
            </a:r>
            <a:r>
              <a:rPr lang="nb-NO"/>
              <a:t> </a:t>
            </a:r>
            <a:r>
              <a:rPr lang="nb-NO" sz="2500">
                <a:solidFill>
                  <a:srgbClr val="001A58"/>
                </a:solidFill>
                <a:latin typeface="Calibri"/>
                <a:ea typeface="+mj-lt"/>
                <a:cs typeface="Calibri"/>
              </a:rPr>
              <a:t>11: FOLKEVALGTE: Oppfølgingspunkter på basis av samlingen – noe som skal bringes tilbake til kommunestyret, andre organer?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B14A97E-CE5C-D8EB-E10B-522C364D4A3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b-NO">
                <a:ea typeface="Calibri"/>
                <a:cs typeface="Calibri"/>
              </a:rPr>
              <a:t>Etablering av felles virkelighetsoppfatning</a:t>
            </a:r>
            <a:endParaRPr lang="nb-NO"/>
          </a:p>
          <a:p>
            <a:r>
              <a:rPr lang="nb-NO">
                <a:ea typeface="Calibri"/>
                <a:cs typeface="Calibri"/>
              </a:rPr>
              <a:t>Etablering av </a:t>
            </a:r>
            <a:r>
              <a:rPr lang="nb-NO" err="1">
                <a:ea typeface="Calibri"/>
                <a:cs typeface="Calibri"/>
              </a:rPr>
              <a:t>årshjul</a:t>
            </a:r>
            <a:endParaRPr lang="nb-NO" err="1"/>
          </a:p>
          <a:p>
            <a:r>
              <a:rPr lang="nb-NO">
                <a:ea typeface="Calibri"/>
                <a:cs typeface="Calibri"/>
              </a:rPr>
              <a:t>Rolleavklaring mellom politikk og administrasjon</a:t>
            </a:r>
            <a:endParaRPr lang="nb-NO"/>
          </a:p>
          <a:p>
            <a:r>
              <a:rPr lang="nb-NO">
                <a:ea typeface="Calibri"/>
                <a:cs typeface="Calibri"/>
              </a:rPr>
              <a:t>Tidlig involvering</a:t>
            </a:r>
            <a:endParaRPr lang="nb-NO"/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5947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7C5270-E71B-6592-3834-DC9154116A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E974F17-9911-E512-D4F4-8D15C27ED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3906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nb-NO" sz="2500">
                <a:highlight>
                  <a:srgbClr val="FFFF00"/>
                </a:highlight>
                <a:latin typeface="Calibri"/>
                <a:ea typeface="+mj-lt"/>
                <a:cs typeface="Calibri"/>
              </a:rPr>
              <a:t>Hareid: </a:t>
            </a:r>
            <a:br>
              <a:rPr lang="nb-NO" sz="2500">
                <a:latin typeface="Calibri"/>
                <a:ea typeface="+mj-lt"/>
                <a:cs typeface="Calibri"/>
              </a:rPr>
            </a:br>
            <a:r>
              <a:rPr lang="nb-NO" sz="2500">
                <a:latin typeface="Calibri"/>
                <a:ea typeface="+mj-lt"/>
                <a:cs typeface="Calibri"/>
              </a:rPr>
              <a:t>Oppgave 11: ADMINISTRASJON: Oppfølgingspunkter på basis av samlingen</a:t>
            </a:r>
          </a:p>
        </p:txBody>
      </p:sp>
      <p:graphicFrame>
        <p:nvGraphicFramePr>
          <p:cNvPr id="4" name="Plassholder for innhold 3">
            <a:extLst>
              <a:ext uri="{FF2B5EF4-FFF2-40B4-BE49-F238E27FC236}">
                <a16:creationId xmlns:a16="http://schemas.microsoft.com/office/drawing/2014/main" id="{62B8D0BA-D63B-FF87-960E-1F2322A5728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9600" y="1790025"/>
          <a:ext cx="10972802" cy="46783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698376">
                  <a:extLst>
                    <a:ext uri="{9D8B030D-6E8A-4147-A177-3AD203B41FA5}">
                      <a16:colId xmlns:a16="http://schemas.microsoft.com/office/drawing/2014/main" val="285672077"/>
                    </a:ext>
                  </a:extLst>
                </a:gridCol>
                <a:gridCol w="2312895">
                  <a:extLst>
                    <a:ext uri="{9D8B030D-6E8A-4147-A177-3AD203B41FA5}">
                      <a16:colId xmlns:a16="http://schemas.microsoft.com/office/drawing/2014/main" val="3971549086"/>
                    </a:ext>
                  </a:extLst>
                </a:gridCol>
                <a:gridCol w="2383764">
                  <a:extLst>
                    <a:ext uri="{9D8B030D-6E8A-4147-A177-3AD203B41FA5}">
                      <a16:colId xmlns:a16="http://schemas.microsoft.com/office/drawing/2014/main" val="1077794255"/>
                    </a:ext>
                  </a:extLst>
                </a:gridCol>
                <a:gridCol w="1847577">
                  <a:extLst>
                    <a:ext uri="{9D8B030D-6E8A-4147-A177-3AD203B41FA5}">
                      <a16:colId xmlns:a16="http://schemas.microsoft.com/office/drawing/2014/main" val="585539050"/>
                    </a:ext>
                  </a:extLst>
                </a:gridCol>
                <a:gridCol w="1730190">
                  <a:extLst>
                    <a:ext uri="{9D8B030D-6E8A-4147-A177-3AD203B41FA5}">
                      <a16:colId xmlns:a16="http://schemas.microsoft.com/office/drawing/2014/main" val="1842298923"/>
                    </a:ext>
                  </a:extLst>
                </a:gridCol>
              </a:tblGrid>
              <a:tr h="1051238">
                <a:tc>
                  <a:txBody>
                    <a:bodyPr/>
                    <a:lstStyle/>
                    <a:p>
                      <a:pPr algn="l" fontAlgn="base">
                        <a:lnSpc>
                          <a:spcPts val="2400"/>
                        </a:lnSpc>
                        <a:buNone/>
                      </a:pPr>
                      <a:r>
                        <a:rPr lang="nb-NO" sz="2000" kern="1200">
                          <a:solidFill>
                            <a:srgbClr val="001A58"/>
                          </a:solidFill>
                          <a:latin typeface="Calibri"/>
                          <a:ea typeface="+mj-lt"/>
                          <a:cs typeface="Calibri"/>
                        </a:rPr>
                        <a:t>Hvilke skritt, tiltak, aktiviteter?</a:t>
                      </a:r>
                    </a:p>
                  </a:txBody>
                  <a:tcPr marL="92214" marR="92214" marT="46107" marB="46107">
                    <a:lnL w="2071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71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2400"/>
                        </a:lnSpc>
                        <a:buNone/>
                      </a:pPr>
                      <a:r>
                        <a:rPr lang="nb-NO" sz="2000" kern="1200">
                          <a:solidFill>
                            <a:srgbClr val="001A58"/>
                          </a:solidFill>
                          <a:latin typeface="Calibri"/>
                          <a:ea typeface="+mj-lt"/>
                          <a:cs typeface="Calibri"/>
                        </a:rPr>
                        <a:t>Hvordan gjør vi det?</a:t>
                      </a:r>
                    </a:p>
                  </a:txBody>
                  <a:tcPr marL="92214" marR="92214" marT="46107" marB="4610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71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2400"/>
                        </a:lnSpc>
                        <a:buNone/>
                      </a:pPr>
                      <a:r>
                        <a:rPr lang="nb-NO" sz="2000" kern="1200">
                          <a:solidFill>
                            <a:srgbClr val="001A58"/>
                          </a:solidFill>
                          <a:latin typeface="Calibri"/>
                          <a:ea typeface="+mj-lt"/>
                          <a:cs typeface="Calibri"/>
                        </a:rPr>
                        <a:t>Hvem har ansvaret?</a:t>
                      </a:r>
                    </a:p>
                  </a:txBody>
                  <a:tcPr marL="92214" marR="92214" marT="46107" marB="4610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71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2400"/>
                        </a:lnSpc>
                        <a:buNone/>
                      </a:pPr>
                      <a:r>
                        <a:rPr lang="nb-NO" sz="2000" kern="1200">
                          <a:solidFill>
                            <a:srgbClr val="001A58"/>
                          </a:solidFill>
                          <a:latin typeface="Calibri"/>
                          <a:ea typeface="+mj-lt"/>
                          <a:cs typeface="Calibri"/>
                        </a:rPr>
                        <a:t>Hvem må involveres?</a:t>
                      </a:r>
                    </a:p>
                  </a:txBody>
                  <a:tcPr marL="92214" marR="92214" marT="46107" marB="4610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71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2400"/>
                        </a:lnSpc>
                        <a:buNone/>
                      </a:pPr>
                      <a:r>
                        <a:rPr lang="nb-NO" sz="2000" kern="1200">
                          <a:solidFill>
                            <a:srgbClr val="001A58"/>
                          </a:solidFill>
                          <a:latin typeface="Calibri"/>
                          <a:ea typeface="+mj-lt"/>
                          <a:cs typeface="Calibri"/>
                        </a:rPr>
                        <a:t>Når skal det være ferdig?</a:t>
                      </a:r>
                    </a:p>
                  </a:txBody>
                  <a:tcPr marL="92214" marR="92214" marT="46107" marB="4610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071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7925144"/>
                  </a:ext>
                </a:extLst>
              </a:tr>
              <a:tr h="502053">
                <a:tc>
                  <a:txBody>
                    <a:bodyPr/>
                    <a:lstStyle/>
                    <a:p>
                      <a:pPr algn="l" fontAlgn="auto">
                        <a:lnSpc>
                          <a:spcPts val="2400"/>
                        </a:lnSpc>
                        <a:buNone/>
                      </a:pPr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Betre involvering av </a:t>
                      </a:r>
                      <a:r>
                        <a:rPr lang="nb-NO" sz="1100" b="0" i="0" u="none" strike="noStrike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politiskeorgan</a:t>
                      </a:r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</a:p>
                  </a:txBody>
                  <a:tcPr marL="92214" marR="92214" marT="46107" marB="46107">
                    <a:lnL w="2071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2400"/>
                        </a:lnSpc>
                        <a:buNone/>
                      </a:pPr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Bruke </a:t>
                      </a:r>
                      <a:r>
                        <a:rPr lang="nb-NO" sz="1100" b="0" i="0" u="none" strike="noStrike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dei</a:t>
                      </a:r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ulike politiske organ til informasjonsformidling og Kunnskapsoverføring  </a:t>
                      </a:r>
                    </a:p>
                  </a:txBody>
                  <a:tcPr marL="92214" marR="92214" marT="46107" marB="4610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2400"/>
                        </a:lnSpc>
                        <a:buNone/>
                      </a:pPr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KD og </a:t>
                      </a:r>
                      <a:r>
                        <a:rPr lang="nb-NO" sz="1100" b="0" i="0" u="none" strike="noStrike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Ordførar</a:t>
                      </a:r>
                    </a:p>
                  </a:txBody>
                  <a:tcPr marL="92214" marR="92214" marT="46107" marB="4610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2400"/>
                        </a:lnSpc>
                        <a:buNone/>
                      </a:pP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214" marR="92214" marT="46107" marB="4610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2400"/>
                        </a:lnSpc>
                        <a:buNone/>
                      </a:pP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214" marR="92214" marT="46107" marB="4610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9945245"/>
                  </a:ext>
                </a:extLst>
              </a:tr>
              <a:tr h="502053">
                <a:tc>
                  <a:txBody>
                    <a:bodyPr/>
                    <a:lstStyle/>
                    <a:p>
                      <a:pPr algn="l" fontAlgn="auto">
                        <a:lnSpc>
                          <a:spcPts val="2400"/>
                        </a:lnSpc>
                        <a:buNone/>
                      </a:pPr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Folkemøte og </a:t>
                      </a:r>
                      <a:r>
                        <a:rPr lang="nb-NO" sz="1100" b="0" i="0" u="none" strike="noStrike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innbyggardialog</a:t>
                      </a:r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 Både politisk og adm. </a:t>
                      </a:r>
                      <a:endParaRPr lang="nb-NO" sz="1100" b="0" i="0" u="none" strike="noStrike" err="1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214" marR="92214" marT="46107" marB="46107">
                    <a:lnL w="2071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2175"/>
                        </a:lnSpc>
                        <a:buNone/>
                      </a:pPr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Lage </a:t>
                      </a:r>
                      <a:r>
                        <a:rPr lang="nb-NO" sz="1100" b="0" i="0" u="none" strike="noStrike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ein</a:t>
                      </a:r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strategi for formidling og innhenting av </a:t>
                      </a:r>
                      <a:r>
                        <a:rPr lang="nb-NO" sz="1100" b="0" i="0" u="none" strike="noStrike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utalinga</a:t>
                      </a:r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 </a:t>
                      </a:r>
                    </a:p>
                  </a:txBody>
                  <a:tcPr marL="92214" marR="92214" marT="46107" marB="4610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2400"/>
                        </a:lnSpc>
                        <a:buNone/>
                      </a:pPr>
                      <a:r>
                        <a:rPr lang="nb-NO" sz="1100" b="0" i="0" u="none" strike="noStrike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Leiargruppa</a:t>
                      </a:r>
                    </a:p>
                  </a:txBody>
                  <a:tcPr marL="92214" marR="92214" marT="46107" marB="4610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2400"/>
                        </a:lnSpc>
                        <a:buNone/>
                      </a:pP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214" marR="92214" marT="46107" marB="4610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2400"/>
                        </a:lnSpc>
                        <a:buNone/>
                      </a:pP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214" marR="92214" marT="46107" marB="4610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5675591"/>
                  </a:ext>
                </a:extLst>
              </a:tr>
              <a:tr h="502053">
                <a:tc>
                  <a:txBody>
                    <a:bodyPr/>
                    <a:lstStyle/>
                    <a:p>
                      <a:pPr algn="l" fontAlgn="auto">
                        <a:lnSpc>
                          <a:spcPts val="2400"/>
                        </a:lnSpc>
                        <a:buNone/>
                      </a:pPr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Skape </a:t>
                      </a:r>
                      <a:r>
                        <a:rPr lang="nb-NO" sz="1100" b="0" i="0" u="none" strike="noStrike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eigarskap</a:t>
                      </a:r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internt i kommunen</a:t>
                      </a:r>
                    </a:p>
                  </a:txBody>
                  <a:tcPr marL="92214" marR="92214" marT="46107" marB="46107">
                    <a:lnL w="2071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2175"/>
                        </a:lnSpc>
                        <a:buNone/>
                      </a:pPr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Sjå på korleis vi </a:t>
                      </a:r>
                      <a:r>
                        <a:rPr lang="nb-NO" sz="1100" b="0" i="0" u="none" strike="noStrike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nyttar</a:t>
                      </a:r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nb-NO" sz="1100" b="0" i="0" u="none" strike="noStrike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dei</a:t>
                      </a:r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fellesmøtepunkta våre. </a:t>
                      </a:r>
                      <a:r>
                        <a:rPr lang="nb-NO" sz="1100" b="0" i="0" u="none" strike="noStrike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Leiarmøte</a:t>
                      </a:r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og utvida </a:t>
                      </a:r>
                      <a:r>
                        <a:rPr lang="nb-NO" sz="1100" b="0" i="0" u="none" strike="noStrike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leiarmøte</a:t>
                      </a:r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</a:t>
                      </a:r>
                    </a:p>
                  </a:txBody>
                  <a:tcPr marL="92214" marR="92214" marT="46107" marB="4610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2400"/>
                        </a:lnSpc>
                        <a:buNone/>
                      </a:pPr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KD og </a:t>
                      </a:r>
                      <a:r>
                        <a:rPr lang="nb-NO" sz="1100" b="0" i="0" u="none" strike="noStrike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Leiargrauppa</a:t>
                      </a:r>
                    </a:p>
                  </a:txBody>
                  <a:tcPr marL="92214" marR="92214" marT="46107" marB="4610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2400"/>
                        </a:lnSpc>
                        <a:buNone/>
                      </a:pP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214" marR="92214" marT="46107" marB="4610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ts val="2400"/>
                        </a:lnSpc>
                        <a:buNone/>
                      </a:pP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214" marR="92214" marT="46107" marB="46107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179233"/>
                  </a:ext>
                </a:extLst>
              </a:tr>
              <a:tr h="502052">
                <a:tc>
                  <a:txBody>
                    <a:bodyPr/>
                    <a:lstStyle/>
                    <a:p>
                      <a:pPr lvl="0" algn="l">
                        <a:lnSpc>
                          <a:spcPts val="2400"/>
                        </a:lnSpc>
                        <a:buNone/>
                      </a:pPr>
                      <a:r>
                        <a:rPr lang="nb-NO" sz="1100" b="0" i="0" u="none" strike="noStrike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Årshjul</a:t>
                      </a:r>
                    </a:p>
                  </a:txBody>
                  <a:tcPr marL="92214" marR="92214" marT="46106" marB="46106">
                    <a:lnL w="20717">
                      <a:solidFill>
                        <a:srgbClr val="000000"/>
                      </a:solidFill>
                    </a:lnL>
                    <a:lnR w="9524">
                      <a:solidFill>
                        <a:srgbClr val="000000"/>
                      </a:solidFill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4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ts val="2175"/>
                        </a:lnSpc>
                        <a:buNone/>
                      </a:pPr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Sjå på andre som har gjort dette før oss.</a:t>
                      </a:r>
                    </a:p>
                  </a:txBody>
                  <a:tcPr marL="92214" marR="92214" marT="46106" marB="46106">
                    <a:lnL w="9524">
                      <a:solidFill>
                        <a:srgbClr val="000000"/>
                      </a:solidFill>
                    </a:lnL>
                    <a:lnR w="9524">
                      <a:solidFill>
                        <a:srgbClr val="000000"/>
                      </a:solidFill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4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ts val="2400"/>
                        </a:lnSpc>
                        <a:buNone/>
                      </a:pPr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Hanne/Bjørnar</a:t>
                      </a:r>
                    </a:p>
                  </a:txBody>
                  <a:tcPr marL="92214" marR="92214" marT="46106" marB="46106">
                    <a:lnL w="9524">
                      <a:solidFill>
                        <a:srgbClr val="000000"/>
                      </a:solidFill>
                    </a:lnL>
                    <a:lnR w="9524">
                      <a:solidFill>
                        <a:srgbClr val="000000"/>
                      </a:solidFill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4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ts val="2400"/>
                        </a:lnSpc>
                        <a:buNone/>
                      </a:pP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214" marR="92214" marT="46106" marB="46106">
                    <a:lnL w="9524">
                      <a:solidFill>
                        <a:srgbClr val="000000"/>
                      </a:solidFill>
                    </a:lnL>
                    <a:lnR w="9524">
                      <a:solidFill>
                        <a:srgbClr val="000000"/>
                      </a:solidFill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4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ts val="2400"/>
                        </a:lnSpc>
                        <a:buNone/>
                      </a:pP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214" marR="92214" marT="46106" marB="46106">
                    <a:lnL w="9524">
                      <a:solidFill>
                        <a:srgbClr val="000000"/>
                      </a:solidFill>
                    </a:lnL>
                    <a:lnR w="9524">
                      <a:solidFill>
                        <a:srgbClr val="000000"/>
                      </a:solidFill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4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7963291"/>
                  </a:ext>
                </a:extLst>
              </a:tr>
              <a:tr h="502052">
                <a:tc>
                  <a:txBody>
                    <a:bodyPr/>
                    <a:lstStyle/>
                    <a:p>
                      <a:pPr lvl="0" algn="l">
                        <a:lnSpc>
                          <a:spcPts val="2400"/>
                        </a:lnSpc>
                        <a:buNone/>
                      </a:pPr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Fellesforståing av</a:t>
                      </a:r>
                      <a:r>
                        <a:rPr lang="nb-NO" sz="11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 situasjonen</a:t>
                      </a:r>
                    </a:p>
                  </a:txBody>
                  <a:tcPr marL="92214" marR="92214" marT="46106" marB="46106">
                    <a:lnL w="20717">
                      <a:solidFill>
                        <a:srgbClr val="000000"/>
                      </a:solidFill>
                    </a:lnL>
                    <a:lnR w="9524">
                      <a:solidFill>
                        <a:srgbClr val="000000"/>
                      </a:solidFill>
                    </a:lnR>
                    <a:lnT w="9524">
                      <a:solidFill>
                        <a:srgbClr val="000000"/>
                      </a:solidFill>
                    </a:lnT>
                    <a:lnB w="20717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ts val="2175"/>
                        </a:lnSpc>
                        <a:buNone/>
                      </a:pPr>
                      <a:r>
                        <a:rPr lang="nb-NO" sz="11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Temamøte med KST</a:t>
                      </a:r>
                    </a:p>
                  </a:txBody>
                  <a:tcPr marL="92214" marR="92214" marT="46106" marB="46106">
                    <a:lnL w="9524">
                      <a:solidFill>
                        <a:srgbClr val="000000"/>
                      </a:solidFill>
                    </a:lnL>
                    <a:lnR w="9524">
                      <a:solidFill>
                        <a:srgbClr val="000000"/>
                      </a:solidFill>
                    </a:lnR>
                    <a:lnT w="9524">
                      <a:solidFill>
                        <a:srgbClr val="000000"/>
                      </a:solidFill>
                    </a:lnT>
                    <a:lnB w="20717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ts val="2400"/>
                        </a:lnSpc>
                        <a:buNone/>
                      </a:pP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214" marR="92214" marT="46106" marB="46106">
                    <a:lnL w="9524">
                      <a:solidFill>
                        <a:srgbClr val="000000"/>
                      </a:solidFill>
                    </a:lnL>
                    <a:lnR w="9524">
                      <a:solidFill>
                        <a:srgbClr val="000000"/>
                      </a:solidFill>
                    </a:lnR>
                    <a:lnT w="9524">
                      <a:solidFill>
                        <a:srgbClr val="000000"/>
                      </a:solidFill>
                    </a:lnT>
                    <a:lnB w="20717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ts val="2400"/>
                        </a:lnSpc>
                        <a:buNone/>
                      </a:pP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214" marR="92214" marT="46106" marB="46106">
                    <a:lnL w="9524">
                      <a:solidFill>
                        <a:srgbClr val="000000"/>
                      </a:solidFill>
                    </a:lnL>
                    <a:lnR w="9524">
                      <a:solidFill>
                        <a:srgbClr val="000000"/>
                      </a:solidFill>
                    </a:lnR>
                    <a:lnT w="9524">
                      <a:solidFill>
                        <a:srgbClr val="000000"/>
                      </a:solidFill>
                    </a:lnT>
                    <a:lnB w="20717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ts val="2400"/>
                        </a:lnSpc>
                        <a:buNone/>
                      </a:pP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214" marR="92214" marT="46106" marB="46106">
                    <a:lnL w="9524">
                      <a:solidFill>
                        <a:srgbClr val="000000"/>
                      </a:solidFill>
                    </a:lnL>
                    <a:lnR w="9524">
                      <a:solidFill>
                        <a:srgbClr val="000000"/>
                      </a:solidFill>
                    </a:lnR>
                    <a:lnT w="9524">
                      <a:solidFill>
                        <a:srgbClr val="000000"/>
                      </a:solidFill>
                    </a:lnT>
                    <a:lnB w="20717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60650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4755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6A6E67-D4CB-FAEF-557F-558C2D2E4D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8A44E22-5851-04C9-0EC9-A6EDEA730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94125"/>
            <a:ext cx="6859604" cy="1143000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001046"/>
                </a:solidFill>
              </a:rPr>
              <a:t>Oppgave 12</a:t>
            </a:r>
            <a:br>
              <a:rPr lang="nb-NO"/>
            </a:br>
            <a:r>
              <a:rPr lang="nb-NO">
                <a:solidFill>
                  <a:srgbClr val="001046"/>
                </a:solidFill>
              </a:rPr>
              <a:t>Hva har skjedd siden sist?</a:t>
            </a:r>
            <a:endParaRPr lang="nb-NO">
              <a:solidFill>
                <a:srgbClr val="001046"/>
              </a:solidFill>
              <a:ea typeface="Calibri"/>
              <a:cs typeface="Calibri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6E91A94-F62E-79BD-1B51-A6FF3395E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127182"/>
            <a:ext cx="7956884" cy="40337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b-NO"/>
              <a:t>Noter fra samtalen:</a:t>
            </a:r>
          </a:p>
          <a:p>
            <a:r>
              <a:rPr lang="nb-NO" err="1">
                <a:ea typeface="Calibri"/>
                <a:cs typeface="Calibri"/>
              </a:rPr>
              <a:t>Xx</a:t>
            </a:r>
            <a:endParaRPr lang="nb-NO">
              <a:ea typeface="Calibri"/>
              <a:cs typeface="Calibri"/>
            </a:endParaRPr>
          </a:p>
          <a:p>
            <a:r>
              <a:rPr lang="nb-NO" err="1">
                <a:ea typeface="Calibri"/>
                <a:cs typeface="Calibri"/>
              </a:rPr>
              <a:t>Xx</a:t>
            </a:r>
            <a:endParaRPr lang="nb-NO">
              <a:ea typeface="Calibri"/>
              <a:cs typeface="Calibri"/>
            </a:endParaRPr>
          </a:p>
          <a:p>
            <a:r>
              <a:rPr lang="nb-NO">
                <a:ea typeface="Calibri"/>
                <a:cs typeface="Calibri"/>
              </a:rPr>
              <a:t>xx</a:t>
            </a:r>
          </a:p>
          <a:p>
            <a:endParaRPr lang="nb-NO">
              <a:ea typeface="Calibri"/>
              <a:cs typeface="Calibri"/>
            </a:endParaRPr>
          </a:p>
          <a:p>
            <a:endParaRPr lang="nb-NO">
              <a:ea typeface="Calibri"/>
              <a:cs typeface="Calibri"/>
            </a:endParaRPr>
          </a:p>
          <a:p>
            <a:endParaRPr lang="nb-NO">
              <a:ea typeface="Calibri"/>
              <a:cs typeface="Calibri"/>
            </a:endParaRPr>
          </a:p>
          <a:p>
            <a:endParaRPr lang="nb-NO">
              <a:ea typeface="Calibri"/>
              <a:cs typeface="Calibri"/>
            </a:endParaRPr>
          </a:p>
          <a:p>
            <a:endParaRPr lang="nb-NO" sz="1600">
              <a:solidFill>
                <a:srgbClr val="17181C"/>
              </a:solidFill>
              <a:highlight>
                <a:srgbClr val="FFFF00"/>
              </a:highlight>
              <a:ea typeface="Calibri"/>
              <a:cs typeface="Calibri"/>
            </a:endParaRPr>
          </a:p>
          <a:p>
            <a:endParaRPr lang="nb-NO">
              <a:solidFill>
                <a:srgbClr val="17181C"/>
              </a:solidFill>
              <a:highlight>
                <a:srgbClr val="FFFF00"/>
              </a:highlight>
              <a:ea typeface="Calibri"/>
              <a:cs typeface="Calibri"/>
            </a:endParaRPr>
          </a:p>
          <a:p>
            <a:pPr marL="0" indent="0">
              <a:buNone/>
            </a:pPr>
            <a:endParaRPr lang="nb-NO">
              <a:solidFill>
                <a:srgbClr val="17181C"/>
              </a:solidFill>
              <a:ea typeface="Calibri"/>
              <a:cs typeface="Calibri"/>
            </a:endParaRPr>
          </a:p>
        </p:txBody>
      </p:sp>
      <p:sp>
        <p:nvSpPr>
          <p:cNvPr id="4" name="TekstSylinder 4">
            <a:extLst>
              <a:ext uri="{FF2B5EF4-FFF2-40B4-BE49-F238E27FC236}">
                <a16:creationId xmlns:a16="http://schemas.microsoft.com/office/drawing/2014/main" id="{2004895D-9C91-9B5E-59A9-3B75A04C3478}"/>
              </a:ext>
            </a:extLst>
          </p:cNvPr>
          <p:cNvSpPr txBox="1"/>
          <p:nvPr/>
        </p:nvSpPr>
        <p:spPr>
          <a:xfrm>
            <a:off x="8735866" y="895416"/>
            <a:ext cx="2941378" cy="3877985"/>
          </a:xfrm>
          <a:prstGeom prst="rect">
            <a:avLst/>
          </a:prstGeom>
          <a:solidFill>
            <a:srgbClr val="A02B93">
              <a:lumMod val="20000"/>
              <a:lumOff val="80000"/>
            </a:srgb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nb-NO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nb-NO" sz="1800">
                <a:solidFill>
                  <a:srgbClr val="001046"/>
                </a:solidFill>
              </a:rPr>
              <a:t>Se på oppgave 11 (NB! To ark) og oppdater hverandre. </a:t>
            </a:r>
            <a:br>
              <a:rPr lang="nb-NO" sz="1800">
                <a:solidFill>
                  <a:srgbClr val="001046"/>
                </a:solidFill>
              </a:rPr>
            </a:br>
            <a:r>
              <a:rPr lang="nb-NO" sz="1800">
                <a:solidFill>
                  <a:srgbClr val="001046"/>
                </a:solidFill>
              </a:rPr>
              <a:t>Hva har skjedd siden sist?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nb-NO" b="0" i="0" u="none" strike="noStrike" kern="1200" cap="none" spc="0" normalizeH="0" baseline="0" noProof="0">
              <a:ln>
                <a:noFill/>
              </a:ln>
              <a:solidFill>
                <a:srgbClr val="001046"/>
              </a:solidFill>
              <a:effectLst/>
              <a:uLnTx/>
              <a:uFillTx/>
              <a:ea typeface="Calibri"/>
              <a:cs typeface="Times New Roman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nb-NO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/>
                <a:cs typeface="Times New Roman"/>
              </a:rPr>
              <a:t>Fordel tiden: 10 min til administrasjonen, 5 min til de folkevalgte.</a:t>
            </a:r>
            <a:endParaRPr kumimoji="0" lang="nb-NO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nb-NO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libri"/>
              <a:cs typeface="Times New Roman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nb-NO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/>
                <a:cs typeface="Times New Roman"/>
              </a:rPr>
              <a:t>Noter ned fra samtalen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nb-NO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544118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KS-profil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KS-profil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T-mal 1 bokmål_15052024.pptx" id="{7571DD5C-BD77-4D6A-B52C-6B2F598B9EDD}" vid="{D4950FF3-89E6-4779-B728-C03132472A57}"/>
    </a:ext>
  </a:extLst>
</a:theme>
</file>

<file path=ppt/theme/theme4.xml><?xml version="1.0" encoding="utf-8"?>
<a:theme xmlns:a="http://schemas.openxmlformats.org/drawingml/2006/main" name="KS-profil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07d959e-6af6-49f1-955e-26999d3b1386" xsi:nil="true"/>
    <lcf76f155ced4ddcb4097134ff3c332f xmlns="c4655512-28f7-4a59-ba25-863ece4c3d10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C8131766592C4FAF23777637815CE9" ma:contentTypeVersion="12" ma:contentTypeDescription="Create a new document." ma:contentTypeScope="" ma:versionID="098de1f36c15930878bec24f58b0b3fe">
  <xsd:schema xmlns:xsd="http://www.w3.org/2001/XMLSchema" xmlns:xs="http://www.w3.org/2001/XMLSchema" xmlns:p="http://schemas.microsoft.com/office/2006/metadata/properties" xmlns:ns2="c4655512-28f7-4a59-ba25-863ece4c3d10" xmlns:ns3="207d959e-6af6-49f1-955e-26999d3b1386" targetNamespace="http://schemas.microsoft.com/office/2006/metadata/properties" ma:root="true" ma:fieldsID="7b6ee368eff19074e5343ee8a23dbc8f" ns2:_="" ns3:_="">
    <xsd:import namespace="c4655512-28f7-4a59-ba25-863ece4c3d10"/>
    <xsd:import namespace="207d959e-6af6-49f1-955e-26999d3b13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655512-28f7-4a59-ba25-863ece4c3d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a5af897e-8ee3-44e6-a379-8efb93aa5b2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7d959e-6af6-49f1-955e-26999d3b1386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1614c47c-6e5c-4be9-916f-25175a68cd15}" ma:internalName="TaxCatchAll" ma:showField="CatchAllData" ma:web="207d959e-6af6-49f1-955e-26999d3b13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0AE395-2B24-4E41-8143-7BB6E956974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B2FAA36-4951-4F31-87F9-D932A2B35995}">
  <ds:schemaRefs>
    <ds:schemaRef ds:uri="207d959e-6af6-49f1-955e-26999d3b1386"/>
    <ds:schemaRef ds:uri="c4655512-28f7-4a59-ba25-863ece4c3d10"/>
    <ds:schemaRef ds:uri="d59dfe7d-8eb2-4366-b6c5-8ad8eccad9b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235B239-0CE2-48CC-B80A-568C1EA460A7}">
  <ds:schemaRefs>
    <ds:schemaRef ds:uri="207d959e-6af6-49f1-955e-26999d3b1386"/>
    <ds:schemaRef ds:uri="c4655512-28f7-4a59-ba25-863ece4c3d1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5b9ad283-612c-4596-963f-b6e6d55129d1}" enabled="1" method="Privileged" siteId="{e1ae18b6-de6f-4b87-a2fc-90d6217d954e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31</Slides>
  <Notes>7</Notes>
  <HiddenSlides>2</HiddenSlide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Office-tema</vt:lpstr>
      <vt:lpstr>KS-profiltema</vt:lpstr>
      <vt:lpstr>1_KS-profiltema</vt:lpstr>
      <vt:lpstr>KS-profiltema</vt:lpstr>
      <vt:lpstr>Planlegging av rammekonferansen</vt:lpstr>
      <vt:lpstr>Digital samling  Utviklingsnettverk for Bærekraftig kommuneøkonomi   9. mai 2025</vt:lpstr>
      <vt:lpstr>Deltakere fordelt på de to samlinger</vt:lpstr>
      <vt:lpstr>Sentrale aktiviteter mot sommerferien</vt:lpstr>
      <vt:lpstr>PowerPoint Presentation</vt:lpstr>
      <vt:lpstr>Dagens program</vt:lpstr>
      <vt:lpstr>Hareid Oppgave 11: FOLKEVALGTE: Oppfølgingspunkter på basis av samlingen – noe som skal bringes tilbake til kommunestyret, andre organer?</vt:lpstr>
      <vt:lpstr>Hareid:  Oppgave 11: ADMINISTRASJON: Oppfølgingspunkter på basis av samlingen</vt:lpstr>
      <vt:lpstr>Oppgave 12 Hva har skjedd siden sist?</vt:lpstr>
      <vt:lpstr>PowerPoint Presentation</vt:lpstr>
      <vt:lpstr>PowerPoint Presentation</vt:lpstr>
      <vt:lpstr>Hensikt</vt:lpstr>
      <vt:lpstr>PowerPoint Presentation</vt:lpstr>
      <vt:lpstr>PowerPoint Presentation</vt:lpstr>
      <vt:lpstr>Oppgave 13: Erfaringer fra tidligere rammekonferanser </vt:lpstr>
      <vt:lpstr>Oppgave 13: Hva er planen i år?</vt:lpstr>
      <vt:lpstr>PAUSE 9:30-9:40</vt:lpstr>
      <vt:lpstr>Deling med andre kommuner</vt:lpstr>
      <vt:lpstr>PAUSE 10:15-10:25 </vt:lpstr>
      <vt:lpstr>PowerPoint Presentation</vt:lpstr>
      <vt:lpstr>PowerPoint Presentation</vt:lpstr>
      <vt:lpstr>PowerPoint Presentation</vt:lpstr>
      <vt:lpstr>PowerPoint Presentation</vt:lpstr>
      <vt:lpstr>Økonomigrunnlaget til rammekonferanse</vt:lpstr>
      <vt:lpstr>Hvilke diskusjoner kan dere legge til rette for?</vt:lpstr>
      <vt:lpstr>PowerPoint Presentation</vt:lpstr>
      <vt:lpstr>Etter rammekonferansen</vt:lpstr>
      <vt:lpstr>Evaluering</vt:lpstr>
      <vt:lpstr>PowerPoint Presentation</vt:lpstr>
      <vt:lpstr>Oppgave til samling 20. Juni </vt:lpstr>
      <vt:lpstr>Tromsø 2-4. September 2025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7</cp:revision>
  <dcterms:created xsi:type="dcterms:W3CDTF">2025-05-06T12:44:57Z</dcterms:created>
  <dcterms:modified xsi:type="dcterms:W3CDTF">2025-05-19T12:12:19Z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0x01010045C8131766592C4FAF23777637815CE9</vt:lpwstr>
  </property>
  <property fmtid="{D5CDD505-2E9C-101B-9397-08002B2CF9AE}" pid="3" name="Order">
    <vt:r8>21500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ExtendedDescription">
    <vt:lpwstr/>
  </property>
  <property fmtid="{D5CDD505-2E9C-101B-9397-08002B2CF9AE}" pid="11" name="TriggerFlowInfo">
    <vt:lpwstr/>
  </property>
  <property fmtid="{D5CDD505-2E9C-101B-9397-08002B2CF9AE}" pid="12" name="MediaServiceImageTags">
    <vt:lpwstr/>
  </property>
</Properties>
</file>