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 id="2147483718" r:id="rId5"/>
    <p:sldMasterId id="2147483730" r:id="rId6"/>
    <p:sldMasterId id="2147483745" r:id="rId7"/>
    <p:sldMasterId id="2147483748" r:id="rId8"/>
    <p:sldMasterId id="2147483762" r:id="rId9"/>
  </p:sldMasterIdLst>
  <p:notesMasterIdLst>
    <p:notesMasterId r:id="rId36"/>
  </p:notesMasterIdLst>
  <p:handoutMasterIdLst>
    <p:handoutMasterId r:id="rId37"/>
  </p:handoutMasterIdLst>
  <p:sldIdLst>
    <p:sldId id="352" r:id="rId10"/>
    <p:sldId id="2147477902" r:id="rId11"/>
    <p:sldId id="312" r:id="rId12"/>
    <p:sldId id="271" r:id="rId13"/>
    <p:sldId id="442" r:id="rId14"/>
    <p:sldId id="444" r:id="rId15"/>
    <p:sldId id="443" r:id="rId16"/>
    <p:sldId id="445" r:id="rId17"/>
    <p:sldId id="405" r:id="rId18"/>
    <p:sldId id="531" r:id="rId19"/>
    <p:sldId id="439" r:id="rId20"/>
    <p:sldId id="527" r:id="rId21"/>
    <p:sldId id="526" r:id="rId22"/>
    <p:sldId id="441" r:id="rId23"/>
    <p:sldId id="490" r:id="rId24"/>
    <p:sldId id="529" r:id="rId25"/>
    <p:sldId id="530" r:id="rId26"/>
    <p:sldId id="401" r:id="rId27"/>
    <p:sldId id="273" r:id="rId28"/>
    <p:sldId id="277" r:id="rId29"/>
    <p:sldId id="12628" r:id="rId30"/>
    <p:sldId id="12629" r:id="rId31"/>
    <p:sldId id="12630" r:id="rId32"/>
    <p:sldId id="12631" r:id="rId33"/>
    <p:sldId id="12632" r:id="rId34"/>
    <p:sldId id="12604" r:id="rId35"/>
  </p:sldIdLst>
  <p:sldSz cx="12192000" cy="6858000"/>
  <p:notesSz cx="6858000" cy="9144000"/>
  <p:custDataLst>
    <p:tags r:id="rId38"/>
  </p:custData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CED"/>
    <a:srgbClr val="001046"/>
    <a:srgbClr val="008CD3"/>
    <a:srgbClr val="001A58"/>
    <a:srgbClr val="BCCFE8"/>
    <a:srgbClr val="F897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26532-AD86-86BA-77E1-1498AEA0B0D8}" v="1" dt="2025-05-06T16:13:12.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77143"/>
  </p:normalViewPr>
  <p:slideViewPr>
    <p:cSldViewPr snapToGrid="0" snapToObjects="1">
      <p:cViewPr varScale="1">
        <p:scale>
          <a:sx n="58" d="100"/>
          <a:sy n="58" d="100"/>
        </p:scale>
        <p:origin x="988" y="4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Haulrich Klausen" userId="S::christina.haulrich.klausen@ks.no::7b851f29-b285-47aa-bd92-ed3f32258064" providerId="AD" clId="Web-{3BF26532-AD86-86BA-77E1-1498AEA0B0D8}"/>
    <pc:docChg chg="addSld addMainMaster">
      <pc:chgData name="Christina Haulrich Klausen" userId="S::christina.haulrich.klausen@ks.no::7b851f29-b285-47aa-bd92-ed3f32258064" providerId="AD" clId="Web-{3BF26532-AD86-86BA-77E1-1498AEA0B0D8}" dt="2025-05-06T16:13:12.195" v="0"/>
      <pc:docMkLst>
        <pc:docMk/>
      </pc:docMkLst>
      <pc:sldChg chg="add">
        <pc:chgData name="Christina Haulrich Klausen" userId="S::christina.haulrich.klausen@ks.no::7b851f29-b285-47aa-bd92-ed3f32258064" providerId="AD" clId="Web-{3BF26532-AD86-86BA-77E1-1498AEA0B0D8}" dt="2025-05-06T16:13:12.195" v="0"/>
        <pc:sldMkLst>
          <pc:docMk/>
          <pc:sldMk cId="1007339837" sldId="312"/>
        </pc:sldMkLst>
      </pc:sldChg>
      <pc:sldMasterChg chg="add addSldLayout">
        <pc:chgData name="Christina Haulrich Klausen" userId="S::christina.haulrich.klausen@ks.no::7b851f29-b285-47aa-bd92-ed3f32258064" providerId="AD" clId="Web-{3BF26532-AD86-86BA-77E1-1498AEA0B0D8}" dt="2025-05-06T16:13:12.195" v="0"/>
        <pc:sldMasterMkLst>
          <pc:docMk/>
          <pc:sldMasterMk cId="55272691" sldId="2147483762"/>
        </pc:sldMasterMkLst>
        <pc:sldLayoutChg chg="add">
          <pc:chgData name="Christina Haulrich Klausen" userId="S::christina.haulrich.klausen@ks.no::7b851f29-b285-47aa-bd92-ed3f32258064" providerId="AD" clId="Web-{3BF26532-AD86-86BA-77E1-1498AEA0B0D8}" dt="2025-05-06T16:13:12.195" v="0"/>
          <pc:sldLayoutMkLst>
            <pc:docMk/>
            <pc:sldMasterMk cId="55272691" sldId="2147483762"/>
            <pc:sldLayoutMk cId="172558998" sldId="2147483763"/>
          </pc:sldLayoutMkLst>
        </pc:sldLayoutChg>
        <pc:sldLayoutChg chg="add">
          <pc:chgData name="Christina Haulrich Klausen" userId="S::christina.haulrich.klausen@ks.no::7b851f29-b285-47aa-bd92-ed3f32258064" providerId="AD" clId="Web-{3BF26532-AD86-86BA-77E1-1498AEA0B0D8}" dt="2025-05-06T16:13:12.195" v="0"/>
          <pc:sldLayoutMkLst>
            <pc:docMk/>
            <pc:sldMasterMk cId="55272691" sldId="2147483762"/>
            <pc:sldLayoutMk cId="2744026339" sldId="2147483764"/>
          </pc:sldLayoutMkLst>
        </pc:sldLayoutChg>
        <pc:sldLayoutChg chg="add">
          <pc:chgData name="Christina Haulrich Klausen" userId="S::christina.haulrich.klausen@ks.no::7b851f29-b285-47aa-bd92-ed3f32258064" providerId="AD" clId="Web-{3BF26532-AD86-86BA-77E1-1498AEA0B0D8}" dt="2025-05-06T16:13:12.195" v="0"/>
          <pc:sldLayoutMkLst>
            <pc:docMk/>
            <pc:sldMasterMk cId="55272691" sldId="2147483762"/>
            <pc:sldLayoutMk cId="1728849568" sldId="2147483765"/>
          </pc:sldLayoutMkLst>
        </pc:sldLayoutChg>
        <pc:sldLayoutChg chg="add">
          <pc:chgData name="Christina Haulrich Klausen" userId="S::christina.haulrich.klausen@ks.no::7b851f29-b285-47aa-bd92-ed3f32258064" providerId="AD" clId="Web-{3BF26532-AD86-86BA-77E1-1498AEA0B0D8}" dt="2025-05-06T16:13:12.195" v="0"/>
          <pc:sldLayoutMkLst>
            <pc:docMk/>
            <pc:sldMasterMk cId="55272691" sldId="2147483762"/>
            <pc:sldLayoutMk cId="2328153842" sldId="2147483766"/>
          </pc:sldLayoutMkLst>
        </pc:sldLayoutChg>
        <pc:sldLayoutChg chg="add">
          <pc:chgData name="Christina Haulrich Klausen" userId="S::christina.haulrich.klausen@ks.no::7b851f29-b285-47aa-bd92-ed3f32258064" providerId="AD" clId="Web-{3BF26532-AD86-86BA-77E1-1498AEA0B0D8}" dt="2025-05-06T16:13:12.195" v="0"/>
          <pc:sldLayoutMkLst>
            <pc:docMk/>
            <pc:sldMasterMk cId="55272691" sldId="2147483762"/>
            <pc:sldLayoutMk cId="412545007" sldId="2147483767"/>
          </pc:sldLayoutMkLst>
        </pc:sldLayoutChg>
        <pc:sldLayoutChg chg="add">
          <pc:chgData name="Christina Haulrich Klausen" userId="S::christina.haulrich.klausen@ks.no::7b851f29-b285-47aa-bd92-ed3f32258064" providerId="AD" clId="Web-{3BF26532-AD86-86BA-77E1-1498AEA0B0D8}" dt="2025-05-06T16:13:12.195" v="0"/>
          <pc:sldLayoutMkLst>
            <pc:docMk/>
            <pc:sldMasterMk cId="55272691" sldId="2147483762"/>
            <pc:sldLayoutMk cId="2998535998" sldId="2147483768"/>
          </pc:sldLayoutMkLst>
        </pc:sldLayoutChg>
        <pc:sldLayoutChg chg="add">
          <pc:chgData name="Christina Haulrich Klausen" userId="S::christina.haulrich.klausen@ks.no::7b851f29-b285-47aa-bd92-ed3f32258064" providerId="AD" clId="Web-{3BF26532-AD86-86BA-77E1-1498AEA0B0D8}" dt="2025-05-06T16:13:12.195" v="0"/>
          <pc:sldLayoutMkLst>
            <pc:docMk/>
            <pc:sldMasterMk cId="55272691" sldId="2147483762"/>
            <pc:sldLayoutMk cId="892962947" sldId="2147483769"/>
          </pc:sldLayoutMkLst>
        </pc:sldLayoutChg>
        <pc:sldLayoutChg chg="add">
          <pc:chgData name="Christina Haulrich Klausen" userId="S::christina.haulrich.klausen@ks.no::7b851f29-b285-47aa-bd92-ed3f32258064" providerId="AD" clId="Web-{3BF26532-AD86-86BA-77E1-1498AEA0B0D8}" dt="2025-05-06T16:13:12.195" v="0"/>
          <pc:sldLayoutMkLst>
            <pc:docMk/>
            <pc:sldMasterMk cId="55272691" sldId="2147483762"/>
            <pc:sldLayoutMk cId="1576102873" sldId="2147483770"/>
          </pc:sldLayoutMkLst>
        </pc:sldLayoutChg>
        <pc:sldLayoutChg chg="add">
          <pc:chgData name="Christina Haulrich Klausen" userId="S::christina.haulrich.klausen@ks.no::7b851f29-b285-47aa-bd92-ed3f32258064" providerId="AD" clId="Web-{3BF26532-AD86-86BA-77E1-1498AEA0B0D8}" dt="2025-05-06T16:13:12.195" v="0"/>
          <pc:sldLayoutMkLst>
            <pc:docMk/>
            <pc:sldMasterMk cId="55272691" sldId="2147483762"/>
            <pc:sldLayoutMk cId="2555333570" sldId="2147483771"/>
          </pc:sldLayoutMkLst>
        </pc:sldLayoutChg>
        <pc:sldLayoutChg chg="add">
          <pc:chgData name="Christina Haulrich Klausen" userId="S::christina.haulrich.klausen@ks.no::7b851f29-b285-47aa-bd92-ed3f32258064" providerId="AD" clId="Web-{3BF26532-AD86-86BA-77E1-1498AEA0B0D8}" dt="2025-05-06T16:13:12.195" v="0"/>
          <pc:sldLayoutMkLst>
            <pc:docMk/>
            <pc:sldMasterMk cId="55272691" sldId="2147483762"/>
            <pc:sldLayoutMk cId="662439229" sldId="2147483772"/>
          </pc:sldLayoutMkLst>
        </pc:sldLayoutChg>
        <pc:sldLayoutChg chg="add">
          <pc:chgData name="Christina Haulrich Klausen" userId="S::christina.haulrich.klausen@ks.no::7b851f29-b285-47aa-bd92-ed3f32258064" providerId="AD" clId="Web-{3BF26532-AD86-86BA-77E1-1498AEA0B0D8}" dt="2025-05-06T16:13:12.195" v="0"/>
          <pc:sldLayoutMkLst>
            <pc:docMk/>
            <pc:sldMasterMk cId="55272691" sldId="2147483762"/>
            <pc:sldLayoutMk cId="198225550" sldId="2147483773"/>
          </pc:sldLayoutMkLst>
        </pc:sldLayoutChg>
        <pc:sldLayoutChg chg="add">
          <pc:chgData name="Christina Haulrich Klausen" userId="S::christina.haulrich.klausen@ks.no::7b851f29-b285-47aa-bd92-ed3f32258064" providerId="AD" clId="Web-{3BF26532-AD86-86BA-77E1-1498AEA0B0D8}" dt="2025-05-06T16:13:12.195" v="0"/>
          <pc:sldLayoutMkLst>
            <pc:docMk/>
            <pc:sldMasterMk cId="55272691" sldId="2147483762"/>
            <pc:sldLayoutMk cId="1015499460" sldId="2147483774"/>
          </pc:sldLayoutMkLst>
        </pc:sldLayoutChg>
        <pc:sldLayoutChg chg="add">
          <pc:chgData name="Christina Haulrich Klausen" userId="S::christina.haulrich.klausen@ks.no::7b851f29-b285-47aa-bd92-ed3f32258064" providerId="AD" clId="Web-{3BF26532-AD86-86BA-77E1-1498AEA0B0D8}" dt="2025-05-06T16:13:12.195" v="0"/>
          <pc:sldLayoutMkLst>
            <pc:docMk/>
            <pc:sldMasterMk cId="55272691" sldId="2147483762"/>
            <pc:sldLayoutMk cId="2259478521" sldId="2147483775"/>
          </pc:sldLayoutMkLst>
        </pc:sldLayoutChg>
        <pc:sldLayoutChg chg="add">
          <pc:chgData name="Christina Haulrich Klausen" userId="S::christina.haulrich.klausen@ks.no::7b851f29-b285-47aa-bd92-ed3f32258064" providerId="AD" clId="Web-{3BF26532-AD86-86BA-77E1-1498AEA0B0D8}" dt="2025-05-06T16:13:12.195" v="0"/>
          <pc:sldLayoutMkLst>
            <pc:docMk/>
            <pc:sldMasterMk cId="55272691" sldId="2147483762"/>
            <pc:sldLayoutMk cId="318595622" sldId="2147483776"/>
          </pc:sldLayoutMkLst>
        </pc:sldLayoutChg>
        <pc:sldLayoutChg chg="add">
          <pc:chgData name="Christina Haulrich Klausen" userId="S::christina.haulrich.klausen@ks.no::7b851f29-b285-47aa-bd92-ed3f32258064" providerId="AD" clId="Web-{3BF26532-AD86-86BA-77E1-1498AEA0B0D8}" dt="2025-05-06T16:13:12.195" v="0"/>
          <pc:sldLayoutMkLst>
            <pc:docMk/>
            <pc:sldMasterMk cId="55272691" sldId="2147483762"/>
            <pc:sldLayoutMk cId="1806485141" sldId="214748377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E6778F-9D10-D546-AD42-60AA27D9D64A}" type="datetimeFigureOut">
              <a:t>06.05.2025</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85C552-36E2-FE4A-8959-3A7D73BFBA2A}" type="slidenum">
              <a:t>‹#›</a:t>
            </a:fld>
            <a:endParaRPr lang="nb-NO"/>
          </a:p>
        </p:txBody>
      </p:sp>
    </p:spTree>
    <p:extLst>
      <p:ext uri="{BB962C8B-B14F-4D97-AF65-F5344CB8AC3E}">
        <p14:creationId xmlns:p14="http://schemas.microsoft.com/office/powerpoint/2010/main" val="231089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87B1A-E018-9140-85DB-7F1A8A38AAEE}" type="datetimeFigureOut">
              <a:rPr lang="nb-NO" smtClean="0"/>
              <a:t>06.05.2025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36332-7825-CC4C-A5F0-67C79CB2EC7A}" type="slidenum">
              <a:rPr lang="nb-NO" smtClean="0"/>
              <a:t>‹#›</a:t>
            </a:fld>
            <a:endParaRPr lang="nb-NO"/>
          </a:p>
        </p:txBody>
      </p:sp>
    </p:spTree>
    <p:extLst>
      <p:ext uri="{BB962C8B-B14F-4D97-AF65-F5344CB8AC3E}">
        <p14:creationId xmlns:p14="http://schemas.microsoft.com/office/powerpoint/2010/main" val="93984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5BB20C-C4AD-45A9-A5AD-C4A0962279AB}"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962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94AE9-BC8C-8C28-F55B-A9602134346B}"/>
            </a:ext>
          </a:extLst>
        </p:cNvPr>
        <p:cNvGrpSpPr/>
        <p:nvPr/>
      </p:nvGrpSpPr>
      <p:grpSpPr>
        <a:xfrm>
          <a:off x="0" y="0"/>
          <a:ext cx="0" cy="0"/>
          <a:chOff x="0" y="0"/>
          <a:chExt cx="0" cy="0"/>
        </a:xfrm>
      </p:grpSpPr>
      <p:sp>
        <p:nvSpPr>
          <p:cNvPr id="2" name="Plasshaldar for lysbilete 1">
            <a:extLst>
              <a:ext uri="{FF2B5EF4-FFF2-40B4-BE49-F238E27FC236}">
                <a16:creationId xmlns:a16="http://schemas.microsoft.com/office/drawing/2014/main" id="{44CD2D8F-FB94-069F-6FE3-FAE48CB8272E}"/>
              </a:ext>
            </a:extLst>
          </p:cNvPr>
          <p:cNvSpPr>
            <a:spLocks noGrp="1" noRot="1" noChangeAspect="1"/>
          </p:cNvSpPr>
          <p:nvPr>
            <p:ph type="sldImg"/>
          </p:nvPr>
        </p:nvSpPr>
        <p:spPr/>
      </p:sp>
      <p:sp>
        <p:nvSpPr>
          <p:cNvPr id="3" name="Plasshaldar for notat 2">
            <a:extLst>
              <a:ext uri="{FF2B5EF4-FFF2-40B4-BE49-F238E27FC236}">
                <a16:creationId xmlns:a16="http://schemas.microsoft.com/office/drawing/2014/main" id="{3222090B-2D34-9CC9-A637-52496C804D03}"/>
              </a:ext>
            </a:extLst>
          </p:cNvPr>
          <p:cNvSpPr>
            <a:spLocks noGrp="1"/>
          </p:cNvSpPr>
          <p:nvPr>
            <p:ph type="body" idx="1"/>
          </p:nvPr>
        </p:nvSpPr>
        <p:spPr/>
        <p:txBody>
          <a:bodyPr/>
          <a:lstStyle/>
          <a:p>
            <a:endParaRPr lang="nb-NO" b="0" i="0">
              <a:solidFill>
                <a:srgbClr val="040C28"/>
              </a:solidFill>
              <a:effectLst/>
              <a:latin typeface="Google Sans"/>
            </a:endParaRPr>
          </a:p>
        </p:txBody>
      </p:sp>
      <p:sp>
        <p:nvSpPr>
          <p:cNvPr id="4" name="Plasshaldar for lysbiletnummer 3">
            <a:extLst>
              <a:ext uri="{FF2B5EF4-FFF2-40B4-BE49-F238E27FC236}">
                <a16:creationId xmlns:a16="http://schemas.microsoft.com/office/drawing/2014/main" id="{A7BC144B-3BC6-4890-27A2-54416CA1E4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66E51-7E73-47E4-A44A-B0EE94B0B832}"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55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DA68C-E55A-00D6-1CA6-80E92960DBAC}"/>
            </a:ext>
          </a:extLst>
        </p:cNvPr>
        <p:cNvGrpSpPr/>
        <p:nvPr/>
      </p:nvGrpSpPr>
      <p:grpSpPr>
        <a:xfrm>
          <a:off x="0" y="0"/>
          <a:ext cx="0" cy="0"/>
          <a:chOff x="0" y="0"/>
          <a:chExt cx="0" cy="0"/>
        </a:xfrm>
      </p:grpSpPr>
      <p:sp>
        <p:nvSpPr>
          <p:cNvPr id="2" name="Plasshaldar for lysbilete 1">
            <a:extLst>
              <a:ext uri="{FF2B5EF4-FFF2-40B4-BE49-F238E27FC236}">
                <a16:creationId xmlns:a16="http://schemas.microsoft.com/office/drawing/2014/main" id="{4D2D7AE2-CF09-532A-91FC-FD5C6020FB77}"/>
              </a:ext>
            </a:extLst>
          </p:cNvPr>
          <p:cNvSpPr>
            <a:spLocks noGrp="1" noRot="1" noChangeAspect="1"/>
          </p:cNvSpPr>
          <p:nvPr>
            <p:ph type="sldImg"/>
          </p:nvPr>
        </p:nvSpPr>
        <p:spPr/>
      </p:sp>
      <p:sp>
        <p:nvSpPr>
          <p:cNvPr id="3" name="Plasshaldar for notat 2">
            <a:extLst>
              <a:ext uri="{FF2B5EF4-FFF2-40B4-BE49-F238E27FC236}">
                <a16:creationId xmlns:a16="http://schemas.microsoft.com/office/drawing/2014/main" id="{D78B4476-D170-E57F-E92C-67E73D70CDD2}"/>
              </a:ext>
            </a:extLst>
          </p:cNvPr>
          <p:cNvSpPr>
            <a:spLocks noGrp="1"/>
          </p:cNvSpPr>
          <p:nvPr>
            <p:ph type="body" idx="1"/>
          </p:nvPr>
        </p:nvSpPr>
        <p:spPr/>
        <p:txBody>
          <a:bodyPr/>
          <a:lstStyle/>
          <a:p>
            <a:endParaRPr lang="nb-NO" b="0" i="0">
              <a:solidFill>
                <a:srgbClr val="040C28"/>
              </a:solidFill>
              <a:effectLst/>
              <a:latin typeface="Google Sans"/>
            </a:endParaRPr>
          </a:p>
        </p:txBody>
      </p:sp>
      <p:sp>
        <p:nvSpPr>
          <p:cNvPr id="4" name="Plasshaldar for lysbiletnummer 3">
            <a:extLst>
              <a:ext uri="{FF2B5EF4-FFF2-40B4-BE49-F238E27FC236}">
                <a16:creationId xmlns:a16="http://schemas.microsoft.com/office/drawing/2014/main" id="{37D9740E-4B9D-DE1B-9F51-0E737BD625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66E51-7E73-47E4-A44A-B0EE94B0B832}"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44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045A8-B545-6820-FA4E-62FC6CED5FF3}"/>
            </a:ext>
          </a:extLst>
        </p:cNvPr>
        <p:cNvGrpSpPr/>
        <p:nvPr/>
      </p:nvGrpSpPr>
      <p:grpSpPr>
        <a:xfrm>
          <a:off x="0" y="0"/>
          <a:ext cx="0" cy="0"/>
          <a:chOff x="0" y="0"/>
          <a:chExt cx="0" cy="0"/>
        </a:xfrm>
      </p:grpSpPr>
      <p:sp>
        <p:nvSpPr>
          <p:cNvPr id="2" name="Plasshaldar for lysbilete 1">
            <a:extLst>
              <a:ext uri="{FF2B5EF4-FFF2-40B4-BE49-F238E27FC236}">
                <a16:creationId xmlns:a16="http://schemas.microsoft.com/office/drawing/2014/main" id="{697C7066-5FAC-CB16-C635-AC8EE02852DA}"/>
              </a:ext>
            </a:extLst>
          </p:cNvPr>
          <p:cNvSpPr>
            <a:spLocks noGrp="1" noRot="1" noChangeAspect="1"/>
          </p:cNvSpPr>
          <p:nvPr>
            <p:ph type="sldImg"/>
          </p:nvPr>
        </p:nvSpPr>
        <p:spPr/>
      </p:sp>
      <p:sp>
        <p:nvSpPr>
          <p:cNvPr id="3" name="Plasshaldar for notat 2">
            <a:extLst>
              <a:ext uri="{FF2B5EF4-FFF2-40B4-BE49-F238E27FC236}">
                <a16:creationId xmlns:a16="http://schemas.microsoft.com/office/drawing/2014/main" id="{D8F6CC90-5F91-30F9-E86B-1239BDA18C2A}"/>
              </a:ext>
            </a:extLst>
          </p:cNvPr>
          <p:cNvSpPr>
            <a:spLocks noGrp="1"/>
          </p:cNvSpPr>
          <p:nvPr>
            <p:ph type="body" idx="1"/>
          </p:nvPr>
        </p:nvSpPr>
        <p:spPr/>
        <p:txBody>
          <a:bodyPr/>
          <a:lstStyle/>
          <a:p>
            <a:endParaRPr lang="nb-NO" b="0" i="0">
              <a:solidFill>
                <a:srgbClr val="040C28"/>
              </a:solidFill>
              <a:effectLst/>
              <a:latin typeface="Google Sans"/>
            </a:endParaRPr>
          </a:p>
        </p:txBody>
      </p:sp>
      <p:sp>
        <p:nvSpPr>
          <p:cNvPr id="4" name="Plasshaldar for lysbiletnummer 3">
            <a:extLst>
              <a:ext uri="{FF2B5EF4-FFF2-40B4-BE49-F238E27FC236}">
                <a16:creationId xmlns:a16="http://schemas.microsoft.com/office/drawing/2014/main" id="{515A640E-D58A-E7F1-4052-467243DC76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66E51-7E73-47E4-A44A-B0EE94B0B832}"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777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E1C0C-CCB8-4C96-8B7A-CA0285FA712E}"/>
            </a:ext>
          </a:extLst>
        </p:cNvPr>
        <p:cNvGrpSpPr/>
        <p:nvPr/>
      </p:nvGrpSpPr>
      <p:grpSpPr>
        <a:xfrm>
          <a:off x="0" y="0"/>
          <a:ext cx="0" cy="0"/>
          <a:chOff x="0" y="0"/>
          <a:chExt cx="0" cy="0"/>
        </a:xfrm>
      </p:grpSpPr>
      <p:sp>
        <p:nvSpPr>
          <p:cNvPr id="2" name="Plasshaldar for lysbilete 1">
            <a:extLst>
              <a:ext uri="{FF2B5EF4-FFF2-40B4-BE49-F238E27FC236}">
                <a16:creationId xmlns:a16="http://schemas.microsoft.com/office/drawing/2014/main" id="{00E3D10F-1A44-F336-47D0-34586C61A0EE}"/>
              </a:ext>
            </a:extLst>
          </p:cNvPr>
          <p:cNvSpPr>
            <a:spLocks noGrp="1" noRot="1" noChangeAspect="1"/>
          </p:cNvSpPr>
          <p:nvPr>
            <p:ph type="sldImg"/>
          </p:nvPr>
        </p:nvSpPr>
        <p:spPr/>
      </p:sp>
      <p:sp>
        <p:nvSpPr>
          <p:cNvPr id="3" name="Plasshaldar for notat 2">
            <a:extLst>
              <a:ext uri="{FF2B5EF4-FFF2-40B4-BE49-F238E27FC236}">
                <a16:creationId xmlns:a16="http://schemas.microsoft.com/office/drawing/2014/main" id="{AFB65085-87D8-6633-0072-429077FCA6A9}"/>
              </a:ext>
            </a:extLst>
          </p:cNvPr>
          <p:cNvSpPr>
            <a:spLocks noGrp="1"/>
          </p:cNvSpPr>
          <p:nvPr>
            <p:ph type="body" idx="1"/>
          </p:nvPr>
        </p:nvSpPr>
        <p:spPr/>
        <p:txBody>
          <a:bodyPr/>
          <a:lstStyle/>
          <a:p>
            <a:endParaRPr lang="nb-NO" b="0" i="0">
              <a:solidFill>
                <a:srgbClr val="040C28"/>
              </a:solidFill>
              <a:effectLst/>
              <a:latin typeface="Google Sans"/>
            </a:endParaRPr>
          </a:p>
        </p:txBody>
      </p:sp>
      <p:sp>
        <p:nvSpPr>
          <p:cNvPr id="4" name="Plasshaldar for lysbiletnummer 3">
            <a:extLst>
              <a:ext uri="{FF2B5EF4-FFF2-40B4-BE49-F238E27FC236}">
                <a16:creationId xmlns:a16="http://schemas.microsoft.com/office/drawing/2014/main" id="{C8E7AAA8-367D-3D46-0026-6B4C4A70E0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66E51-7E73-47E4-A44A-B0EE94B0B832}"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21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b-NO" b="0" i="0">
              <a:solidFill>
                <a:srgbClr val="040C28"/>
              </a:solidFill>
              <a:effectLst/>
              <a:latin typeface="Google Sans"/>
            </a:endParaRPr>
          </a:p>
        </p:txBody>
      </p:sp>
      <p:sp>
        <p:nvSpPr>
          <p:cNvPr id="4" name="Plasshaldar for lysbilet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66E51-7E73-47E4-A44A-B0EE94B0B832}"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581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C71A1-EC77-AFEF-F69C-C934FB111127}"/>
            </a:ext>
          </a:extLst>
        </p:cNvPr>
        <p:cNvGrpSpPr/>
        <p:nvPr/>
      </p:nvGrpSpPr>
      <p:grpSpPr>
        <a:xfrm>
          <a:off x="0" y="0"/>
          <a:ext cx="0" cy="0"/>
          <a:chOff x="0" y="0"/>
          <a:chExt cx="0" cy="0"/>
        </a:xfrm>
      </p:grpSpPr>
      <p:sp>
        <p:nvSpPr>
          <p:cNvPr id="2" name="Plasshaldar for lysbilete 1">
            <a:extLst>
              <a:ext uri="{FF2B5EF4-FFF2-40B4-BE49-F238E27FC236}">
                <a16:creationId xmlns:a16="http://schemas.microsoft.com/office/drawing/2014/main" id="{A3AE1C58-94DF-F580-4A7F-677B58AC23C1}"/>
              </a:ext>
            </a:extLst>
          </p:cNvPr>
          <p:cNvSpPr>
            <a:spLocks noGrp="1" noRot="1" noChangeAspect="1"/>
          </p:cNvSpPr>
          <p:nvPr>
            <p:ph type="sldImg"/>
          </p:nvPr>
        </p:nvSpPr>
        <p:spPr/>
      </p:sp>
      <p:sp>
        <p:nvSpPr>
          <p:cNvPr id="3" name="Plasshaldar for notat 2">
            <a:extLst>
              <a:ext uri="{FF2B5EF4-FFF2-40B4-BE49-F238E27FC236}">
                <a16:creationId xmlns:a16="http://schemas.microsoft.com/office/drawing/2014/main" id="{AB2695A5-8077-44FE-C809-83175B9B85F2}"/>
              </a:ext>
            </a:extLst>
          </p:cNvPr>
          <p:cNvSpPr>
            <a:spLocks noGrp="1"/>
          </p:cNvSpPr>
          <p:nvPr>
            <p:ph type="body" idx="1"/>
          </p:nvPr>
        </p:nvSpPr>
        <p:spPr/>
        <p:txBody>
          <a:bodyPr/>
          <a:lstStyle/>
          <a:p>
            <a:pPr rtl="0" fontAlgn="ctr">
              <a:spcBef>
                <a:spcPts val="0"/>
              </a:spcBef>
              <a:spcAft>
                <a:spcPts val="0"/>
              </a:spcAft>
              <a:buFont typeface="+mj-lt"/>
              <a:buNone/>
            </a:pPr>
            <a:r>
              <a:rPr lang="nb-NO" sz="1800" b="0" i="0">
                <a:effectLst/>
                <a:latin typeface="Calibri" panose="020F0502020204030204" pitchFamily="34" charset="0"/>
              </a:rPr>
              <a:t>Definer problemstilling:  "How </a:t>
            </a:r>
            <a:r>
              <a:rPr lang="nb-NO" sz="1800" b="0" i="0" err="1">
                <a:effectLst/>
                <a:latin typeface="Calibri" panose="020F0502020204030204" pitchFamily="34" charset="0"/>
              </a:rPr>
              <a:t>might</a:t>
            </a:r>
            <a:r>
              <a:rPr lang="nb-NO" sz="1800" b="0" i="0">
                <a:effectLst/>
                <a:latin typeface="Calibri" panose="020F0502020204030204" pitchFamily="34" charset="0"/>
              </a:rPr>
              <a:t> </a:t>
            </a:r>
            <a:r>
              <a:rPr lang="nb-NO" sz="1800" b="0" i="0" err="1">
                <a:effectLst/>
                <a:latin typeface="Calibri" panose="020F0502020204030204" pitchFamily="34" charset="0"/>
              </a:rPr>
              <a:t>we</a:t>
            </a:r>
            <a:r>
              <a:rPr lang="nb-NO" sz="1800" b="0" i="0">
                <a:effectLst/>
                <a:latin typeface="Calibri" panose="020F0502020204030204" pitchFamily="34" charset="0"/>
              </a:rPr>
              <a:t>"-modellen: Korleis kan vi (</a:t>
            </a:r>
            <a:r>
              <a:rPr lang="nb-NO" sz="1800" b="0" i="0" err="1">
                <a:effectLst/>
                <a:latin typeface="Calibri" panose="020F0502020204030204" pitchFamily="34" charset="0"/>
              </a:rPr>
              <a:t>gjere</a:t>
            </a:r>
            <a:r>
              <a:rPr lang="nb-NO" sz="1800" b="0" i="0">
                <a:effectLst/>
                <a:latin typeface="Calibri" panose="020F0502020204030204" pitchFamily="34" charset="0"/>
              </a:rPr>
              <a:t> kva) for (kven) slik at vi (mål, løysing, resultat)?</a:t>
            </a:r>
          </a:p>
          <a:p>
            <a:endParaRPr lang="nb-NO" b="0" i="0">
              <a:solidFill>
                <a:srgbClr val="040C28"/>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a:solidFill>
                  <a:srgbClr val="040C28"/>
                </a:solidFill>
                <a:effectLst/>
                <a:latin typeface="Google Sans"/>
              </a:rPr>
              <a:t>Alternativ: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n-NO" sz="1800" b="1">
                <a:latin typeface="Aptos"/>
              </a:rPr>
              <a:t>Korleis kan politisk leiing og administrasjon saman gjere </a:t>
            </a:r>
            <a:r>
              <a:rPr lang="nn-NO" sz="1800" b="1" err="1">
                <a:latin typeface="Aptos"/>
              </a:rPr>
              <a:t>tilpasningar</a:t>
            </a:r>
            <a:r>
              <a:rPr lang="nn-NO" sz="1800" b="1">
                <a:latin typeface="Aptos"/>
              </a:rPr>
              <a:t> innanfor kommunens oppgåver slik at vi oppnår eit økonomisk og sosialt berekraftig samfunn?</a:t>
            </a:r>
            <a:endParaRPr lang="nb-NO" sz="1800" b="0">
              <a:effectLst/>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b="0">
                <a:effectLst/>
                <a:latin typeface="Calibri" panose="020F0502020204030204" pitchFamily="34" charset="0"/>
              </a:rPr>
              <a:t>Korleis kan politisk leiing og administrasjon arbeide </a:t>
            </a:r>
            <a:r>
              <a:rPr lang="nb-NO" sz="1800" b="0" err="1">
                <a:effectLst/>
                <a:latin typeface="Calibri" panose="020F0502020204030204" pitchFamily="34" charset="0"/>
              </a:rPr>
              <a:t>saman</a:t>
            </a:r>
            <a:r>
              <a:rPr lang="nb-NO" sz="1800" b="0">
                <a:effectLst/>
                <a:latin typeface="Calibri" panose="020F0502020204030204" pitchFamily="34" charset="0"/>
              </a:rPr>
              <a:t> for </a:t>
            </a:r>
            <a:r>
              <a:rPr lang="nb-NO" sz="1800" b="0" err="1">
                <a:effectLst/>
                <a:latin typeface="Calibri" panose="020F0502020204030204" pitchFamily="34" charset="0"/>
              </a:rPr>
              <a:t>ein</a:t>
            </a:r>
            <a:r>
              <a:rPr lang="nb-NO" sz="1800" b="0">
                <a:effectLst/>
                <a:latin typeface="Calibri" panose="020F0502020204030204" pitchFamily="34" charset="0"/>
              </a:rPr>
              <a:t> stabil økonomi som møter </a:t>
            </a:r>
            <a:r>
              <a:rPr lang="nb-NO" sz="1800" b="0" err="1">
                <a:effectLst/>
                <a:latin typeface="Calibri" panose="020F0502020204030204" pitchFamily="34" charset="0"/>
              </a:rPr>
              <a:t>tenestebehova</a:t>
            </a:r>
            <a:r>
              <a:rPr lang="nb-NO" sz="1800" b="0">
                <a:effectLst/>
                <a:latin typeface="Calibri" panose="020F0502020204030204" pitchFamily="34" charset="0"/>
              </a:rPr>
              <a:t>, slik at vi kan sørge for </a:t>
            </a:r>
            <a:r>
              <a:rPr lang="nb-NO" sz="1800" b="0" err="1">
                <a:effectLst/>
                <a:latin typeface="Calibri" panose="020F0502020204030204" pitchFamily="34" charset="0"/>
              </a:rPr>
              <a:t>eit</a:t>
            </a:r>
            <a:r>
              <a:rPr lang="nb-NO" sz="1800" b="0">
                <a:effectLst/>
                <a:latin typeface="Calibri" panose="020F0502020204030204" pitchFamily="34" charset="0"/>
              </a:rPr>
              <a:t> samfunn som vektlegg tryggleik, livskvalitet og </a:t>
            </a:r>
            <a:r>
              <a:rPr lang="nb-NO" sz="1800" b="0" err="1">
                <a:effectLst/>
                <a:latin typeface="Calibri" panose="020F0502020204030204" pitchFamily="34" charset="0"/>
              </a:rPr>
              <a:t>verdigheit</a:t>
            </a:r>
            <a:r>
              <a:rPr lang="nb-NO" sz="1800" b="0">
                <a:effectLst/>
                <a:latin typeface="Calibri" panose="020F0502020204030204" pitchFamily="34" charset="0"/>
              </a:rPr>
              <a:t> for alle?</a:t>
            </a:r>
            <a:endParaRPr lang="nb-NO" sz="1800" b="1">
              <a:effectLst/>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a:effectLst/>
                <a:latin typeface="Calibri" panose="020F0502020204030204" pitchFamily="34" charset="0"/>
              </a:rPr>
              <a:t>Korleis kan politisk leiing og administrasjon </a:t>
            </a:r>
            <a:r>
              <a:rPr lang="nb-NO" sz="1800" err="1">
                <a:effectLst/>
                <a:latin typeface="Calibri" panose="020F0502020204030204" pitchFamily="34" charset="0"/>
              </a:rPr>
              <a:t>saman</a:t>
            </a:r>
            <a:r>
              <a:rPr lang="nb-NO" sz="1800">
                <a:effectLst/>
                <a:latin typeface="Calibri" panose="020F0502020204030204" pitchFamily="34" charset="0"/>
              </a:rPr>
              <a:t> </a:t>
            </a:r>
            <a:r>
              <a:rPr lang="nb-NO" sz="1800" err="1">
                <a:effectLst/>
                <a:latin typeface="Calibri" panose="020F0502020204030204" pitchFamily="34" charset="0"/>
              </a:rPr>
              <a:t>gjere</a:t>
            </a:r>
            <a:r>
              <a:rPr lang="nb-NO" sz="1800">
                <a:effectLst/>
                <a:latin typeface="Calibri" panose="020F0502020204030204" pitchFamily="34" charset="0"/>
              </a:rPr>
              <a:t> </a:t>
            </a:r>
            <a:r>
              <a:rPr lang="nb-NO" sz="1800" err="1">
                <a:effectLst/>
                <a:latin typeface="Calibri" panose="020F0502020204030204" pitchFamily="34" charset="0"/>
              </a:rPr>
              <a:t>tilpasningar</a:t>
            </a:r>
            <a:r>
              <a:rPr lang="nb-NO" sz="1800">
                <a:effectLst/>
                <a:latin typeface="Calibri" panose="020F0502020204030204" pitchFamily="34" charset="0"/>
              </a:rPr>
              <a:t> i </a:t>
            </a:r>
            <a:r>
              <a:rPr lang="nb-NO" sz="1800" err="1">
                <a:effectLst/>
                <a:latin typeface="Calibri" panose="020F0502020204030204" pitchFamily="34" charset="0"/>
              </a:rPr>
              <a:t>tenesteyting</a:t>
            </a:r>
            <a:r>
              <a:rPr lang="nb-NO" sz="1800">
                <a:effectLst/>
                <a:latin typeface="Calibri" panose="020F0502020204030204" pitchFamily="34" charset="0"/>
              </a:rPr>
              <a:t> og organisasjon for å sikre </a:t>
            </a:r>
            <a:r>
              <a:rPr lang="nb-NO" sz="1800" err="1">
                <a:effectLst/>
                <a:latin typeface="Calibri" panose="020F0502020204030204" pitchFamily="34" charset="0"/>
              </a:rPr>
              <a:t>ein</a:t>
            </a:r>
            <a:r>
              <a:rPr lang="nb-NO" sz="1800">
                <a:effectLst/>
                <a:latin typeface="Calibri" panose="020F0502020204030204" pitchFamily="34" charset="0"/>
              </a:rPr>
              <a:t> stabil og langsiktig økonomi, slik at vi kan sørge for </a:t>
            </a:r>
            <a:r>
              <a:rPr lang="nb-NO" sz="1800" err="1">
                <a:effectLst/>
                <a:latin typeface="Calibri" panose="020F0502020204030204" pitchFamily="34" charset="0"/>
              </a:rPr>
              <a:t>eit</a:t>
            </a:r>
            <a:r>
              <a:rPr lang="nb-NO" sz="1800">
                <a:effectLst/>
                <a:latin typeface="Calibri" panose="020F0502020204030204" pitchFamily="34" charset="0"/>
              </a:rPr>
              <a:t> samfunn som vektlegg tryggleik, livskvalitet og </a:t>
            </a:r>
            <a:r>
              <a:rPr lang="nb-NO" sz="1800" err="1">
                <a:effectLst/>
                <a:latin typeface="Calibri" panose="020F0502020204030204" pitchFamily="34" charset="0"/>
              </a:rPr>
              <a:t>verdigheit</a:t>
            </a:r>
            <a:r>
              <a:rPr lang="nb-NO" sz="1800">
                <a:effectLst/>
                <a:latin typeface="Calibri" panose="020F0502020204030204" pitchFamily="34" charset="0"/>
              </a:rPr>
              <a:t> for alle?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a:effectLst/>
                <a:latin typeface="Calibri" panose="020F0502020204030204" pitchFamily="34" charset="0"/>
              </a:rPr>
              <a:t>Korleis kan politisk leiing og administrasjon </a:t>
            </a:r>
            <a:r>
              <a:rPr lang="nb-NO" sz="1800" err="1">
                <a:effectLst/>
                <a:latin typeface="Calibri" panose="020F0502020204030204" pitchFamily="34" charset="0"/>
              </a:rPr>
              <a:t>saman</a:t>
            </a:r>
            <a:r>
              <a:rPr lang="nb-NO" sz="1800">
                <a:effectLst/>
                <a:latin typeface="Calibri" panose="020F0502020204030204" pitchFamily="34" charset="0"/>
              </a:rPr>
              <a:t> arbeide for </a:t>
            </a:r>
            <a:r>
              <a:rPr lang="nb-NO" sz="1800" err="1">
                <a:effectLst/>
                <a:latin typeface="Calibri" panose="020F0502020204030204" pitchFamily="34" charset="0"/>
              </a:rPr>
              <a:t>ein</a:t>
            </a:r>
            <a:r>
              <a:rPr lang="nb-NO" sz="1800">
                <a:effectLst/>
                <a:latin typeface="Calibri" panose="020F0502020204030204" pitchFamily="34" charset="0"/>
              </a:rPr>
              <a:t> stabil og langsiktig økonomi som møter behova til menneske i dag og for framtida, slik at vi oppnår </a:t>
            </a:r>
            <a:r>
              <a:rPr lang="nb-NO" sz="1800" err="1">
                <a:effectLst/>
                <a:latin typeface="Calibri" panose="020F0502020204030204" pitchFamily="34" charset="0"/>
              </a:rPr>
              <a:t>eit</a:t>
            </a:r>
            <a:r>
              <a:rPr lang="nb-NO" sz="1800">
                <a:effectLst/>
                <a:latin typeface="Calibri" panose="020F0502020204030204" pitchFamily="34" charset="0"/>
              </a:rPr>
              <a:t> samfunn som vektlegg tryggleik, livskvalitet og </a:t>
            </a:r>
            <a:r>
              <a:rPr lang="nb-NO" sz="1800" err="1">
                <a:effectLst/>
                <a:latin typeface="Calibri" panose="020F0502020204030204" pitchFamily="34" charset="0"/>
              </a:rPr>
              <a:t>verdigheit</a:t>
            </a:r>
            <a:r>
              <a:rPr lang="nb-NO" sz="1800">
                <a:effectLst/>
                <a:latin typeface="Calibri" panose="020F0502020204030204" pitchFamily="34" charset="0"/>
              </a:rPr>
              <a:t> for alle?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b="0">
                <a:effectLst/>
                <a:latin typeface="Calibri" panose="020F0502020204030204" pitchFamily="34" charset="0"/>
              </a:rPr>
              <a:t>Korleis kan politisk leiing og administrasjon </a:t>
            </a:r>
            <a:r>
              <a:rPr lang="nb-NO" sz="1800" b="0" err="1">
                <a:effectLst/>
                <a:latin typeface="Calibri" panose="020F0502020204030204" pitchFamily="34" charset="0"/>
              </a:rPr>
              <a:t>saman</a:t>
            </a:r>
            <a:r>
              <a:rPr lang="nb-NO" sz="1800" b="0">
                <a:effectLst/>
                <a:latin typeface="Calibri" panose="020F0502020204030204" pitchFamily="34" charset="0"/>
              </a:rPr>
              <a:t> </a:t>
            </a:r>
            <a:r>
              <a:rPr lang="nb-NO" sz="1800" b="0" err="1">
                <a:effectLst/>
                <a:latin typeface="Calibri" panose="020F0502020204030204" pitchFamily="34" charset="0"/>
              </a:rPr>
              <a:t>gjere</a:t>
            </a:r>
            <a:r>
              <a:rPr lang="nb-NO" sz="1800" b="0">
                <a:effectLst/>
                <a:latin typeface="Calibri" panose="020F0502020204030204" pitchFamily="34" charset="0"/>
              </a:rPr>
              <a:t> </a:t>
            </a:r>
            <a:r>
              <a:rPr lang="nb-NO" sz="1800" b="0" err="1">
                <a:effectLst/>
                <a:latin typeface="Calibri" panose="020F0502020204030204" pitchFamily="34" charset="0"/>
              </a:rPr>
              <a:t>tilpasningar</a:t>
            </a:r>
            <a:r>
              <a:rPr lang="nb-NO" sz="1800" b="0">
                <a:effectLst/>
                <a:latin typeface="Calibri" panose="020F0502020204030204" pitchFamily="34" charset="0"/>
              </a:rPr>
              <a:t> i </a:t>
            </a:r>
            <a:r>
              <a:rPr lang="nb-NO" sz="1800" b="0" err="1">
                <a:effectLst/>
                <a:latin typeface="Calibri" panose="020F0502020204030204" pitchFamily="34" charset="0"/>
              </a:rPr>
              <a:t>tenesteytinga</a:t>
            </a:r>
            <a:r>
              <a:rPr lang="nb-NO" sz="1800" b="0">
                <a:effectLst/>
                <a:latin typeface="Calibri" panose="020F0502020204030204" pitchFamily="34" charset="0"/>
              </a:rPr>
              <a:t> og organisasjonen i slik at vi oppnår </a:t>
            </a:r>
            <a:r>
              <a:rPr lang="nb-NO" sz="1800" b="0" err="1">
                <a:effectLst/>
                <a:latin typeface="Calibri" panose="020F0502020204030204" pitchFamily="34" charset="0"/>
              </a:rPr>
              <a:t>eit</a:t>
            </a:r>
            <a:r>
              <a:rPr lang="nb-NO" sz="1800" b="0">
                <a:effectLst/>
                <a:latin typeface="Calibri" panose="020F0502020204030204" pitchFamily="34" charset="0"/>
              </a:rPr>
              <a:t> sosialt og økonomisk </a:t>
            </a:r>
            <a:r>
              <a:rPr lang="nb-NO" sz="1800" b="0" err="1">
                <a:effectLst/>
                <a:latin typeface="Calibri" panose="020F0502020204030204" pitchFamily="34" charset="0"/>
              </a:rPr>
              <a:t>berekraftig</a:t>
            </a:r>
            <a:r>
              <a:rPr lang="nb-NO" sz="1800" b="0">
                <a:effectLst/>
                <a:latin typeface="Calibri" panose="020F0502020204030204" pitchFamily="34" charset="0"/>
              </a:rPr>
              <a:t> samfunn?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a:effectLst/>
                <a:latin typeface="Calibri" panose="020F0502020204030204" pitchFamily="34" charset="0"/>
              </a:rPr>
              <a:t>Korleis kan politisk leiing og administrasjon arbeide </a:t>
            </a:r>
            <a:r>
              <a:rPr lang="nb-NO" sz="1800" err="1">
                <a:effectLst/>
                <a:latin typeface="Calibri" panose="020F0502020204030204" pitchFamily="34" charset="0"/>
              </a:rPr>
              <a:t>saman</a:t>
            </a:r>
            <a:r>
              <a:rPr lang="nb-NO" sz="1800">
                <a:effectLst/>
                <a:latin typeface="Calibri" panose="020F0502020204030204" pitchFamily="34" charset="0"/>
              </a:rPr>
              <a:t> for å få økonomien til kommunen i balanse for å sikre </a:t>
            </a:r>
            <a:r>
              <a:rPr lang="nb-NO" sz="1800" err="1">
                <a:effectLst/>
                <a:latin typeface="Calibri" panose="020F0502020204030204" pitchFamily="34" charset="0"/>
              </a:rPr>
              <a:t>eit</a:t>
            </a:r>
            <a:r>
              <a:rPr lang="nb-NO" sz="1800">
                <a:effectLst/>
                <a:latin typeface="Calibri" panose="020F0502020204030204" pitchFamily="34" charset="0"/>
              </a:rPr>
              <a:t> sosialt og </a:t>
            </a:r>
            <a:r>
              <a:rPr lang="nb-NO" sz="1800" err="1">
                <a:effectLst/>
                <a:latin typeface="Calibri" panose="020F0502020204030204" pitchFamily="34" charset="0"/>
              </a:rPr>
              <a:t>og</a:t>
            </a:r>
            <a:r>
              <a:rPr lang="nb-NO" sz="1800">
                <a:effectLst/>
                <a:latin typeface="Calibri" panose="020F0502020204030204" pitchFamily="34" charset="0"/>
              </a:rPr>
              <a:t> økonomisk </a:t>
            </a:r>
            <a:r>
              <a:rPr lang="nb-NO" sz="1800" err="1">
                <a:effectLst/>
                <a:latin typeface="Calibri" panose="020F0502020204030204" pitchFamily="34" charset="0"/>
              </a:rPr>
              <a:t>berekraftig</a:t>
            </a:r>
            <a:r>
              <a:rPr lang="nb-NO" sz="1800">
                <a:effectLst/>
                <a:latin typeface="Calibri" panose="020F0502020204030204" pitchFamily="34" charset="0"/>
              </a:rPr>
              <a:t> samfunn for?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a:effectLst/>
                <a:latin typeface="Calibri" panose="020F0502020204030204" pitchFamily="34" charset="0"/>
              </a:rPr>
              <a:t>Korleis kan politisk leiing og administrasjon </a:t>
            </a:r>
            <a:r>
              <a:rPr lang="nb-NO" sz="1800" err="1">
                <a:effectLst/>
                <a:latin typeface="Calibri" panose="020F0502020204030204" pitchFamily="34" charset="0"/>
              </a:rPr>
              <a:t>saman</a:t>
            </a:r>
            <a:r>
              <a:rPr lang="nb-NO" sz="1800">
                <a:effectLst/>
                <a:latin typeface="Calibri" panose="020F0502020204030204" pitchFamily="34" charset="0"/>
              </a:rPr>
              <a:t> arbeide for </a:t>
            </a:r>
            <a:r>
              <a:rPr lang="nb-NO" sz="1800" err="1">
                <a:effectLst/>
                <a:latin typeface="Calibri" panose="020F0502020204030204" pitchFamily="34" charset="0"/>
              </a:rPr>
              <a:t>ein</a:t>
            </a:r>
            <a:r>
              <a:rPr lang="nb-NO" sz="1800">
                <a:effectLst/>
                <a:latin typeface="Calibri" panose="020F0502020204030204" pitchFamily="34" charset="0"/>
              </a:rPr>
              <a:t> </a:t>
            </a:r>
            <a:r>
              <a:rPr lang="nb-NO" sz="1800" err="1">
                <a:effectLst/>
                <a:latin typeface="Calibri" panose="020F0502020204030204" pitchFamily="34" charset="0"/>
              </a:rPr>
              <a:t>berekraftig</a:t>
            </a:r>
            <a:r>
              <a:rPr lang="nb-NO" sz="1800">
                <a:effectLst/>
                <a:latin typeface="Calibri" panose="020F0502020204030204" pitchFamily="34" charset="0"/>
              </a:rPr>
              <a:t> økonomi gjennom å tilpasse </a:t>
            </a:r>
            <a:r>
              <a:rPr lang="nb-NO" sz="1800" err="1">
                <a:effectLst/>
                <a:latin typeface="Calibri" panose="020F0502020204030204" pitchFamily="34" charset="0"/>
              </a:rPr>
              <a:t>tenesteytinga</a:t>
            </a:r>
            <a:r>
              <a:rPr lang="nb-NO" sz="1800">
                <a:effectLst/>
                <a:latin typeface="Calibri" panose="020F0502020204030204" pitchFamily="34" charset="0"/>
              </a:rPr>
              <a:t>, samstundes som vi </a:t>
            </a:r>
            <a:r>
              <a:rPr lang="nb-NO" sz="1800" err="1">
                <a:effectLst/>
                <a:latin typeface="Calibri" panose="020F0502020204030204" pitchFamily="34" charset="0"/>
              </a:rPr>
              <a:t>opprettheld</a:t>
            </a:r>
            <a:r>
              <a:rPr lang="nb-NO" sz="1800">
                <a:effectLst/>
                <a:latin typeface="Calibri" panose="020F0502020204030204" pitchFamily="34" charset="0"/>
              </a:rPr>
              <a:t> </a:t>
            </a:r>
            <a:r>
              <a:rPr lang="nb-NO" sz="1800" err="1">
                <a:effectLst/>
                <a:latin typeface="Calibri" panose="020F0502020204030204" pitchFamily="34" charset="0"/>
              </a:rPr>
              <a:t>eit</a:t>
            </a:r>
            <a:r>
              <a:rPr lang="nb-NO" sz="1800">
                <a:effectLst/>
                <a:latin typeface="Calibri" panose="020F0502020204030204" pitchFamily="34" charset="0"/>
              </a:rPr>
              <a:t> trygt og livskraftig lokalsamfunn? </a:t>
            </a:r>
            <a:endParaRPr lang="nb-NO" sz="1800" b="0" i="0">
              <a:solidFill>
                <a:srgbClr val="040C28"/>
              </a:solidFill>
              <a:effectLst/>
              <a:latin typeface="Google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a:effectLst/>
                <a:latin typeface="Calibri" panose="020F0502020204030204" pitchFamily="34" charset="0"/>
              </a:rPr>
              <a:t>Korleis kan vi </a:t>
            </a:r>
            <a:r>
              <a:rPr lang="nb-NO" sz="1800" err="1">
                <a:effectLst/>
                <a:latin typeface="Calibri" panose="020F0502020204030204" pitchFamily="34" charset="0"/>
              </a:rPr>
              <a:t>redesigne</a:t>
            </a:r>
            <a:r>
              <a:rPr lang="nb-NO" sz="1800">
                <a:effectLst/>
                <a:latin typeface="Calibri" panose="020F0502020204030204" pitchFamily="34" charset="0"/>
              </a:rPr>
              <a:t>, omforme, omstille, tilpasse, transformere </a:t>
            </a:r>
            <a:r>
              <a:rPr lang="nb-NO" sz="1800" err="1">
                <a:effectLst/>
                <a:latin typeface="Calibri" panose="020F0502020204030204" pitchFamily="34" charset="0"/>
              </a:rPr>
              <a:t>tenesteytinga</a:t>
            </a:r>
            <a:r>
              <a:rPr lang="nb-NO" sz="1800">
                <a:effectLst/>
                <a:latin typeface="Calibri" panose="020F0502020204030204" pitchFamily="34" charset="0"/>
              </a:rPr>
              <a:t> for å nå målet om </a:t>
            </a:r>
            <a:r>
              <a:rPr lang="nb-NO" sz="1800" err="1">
                <a:effectLst/>
                <a:latin typeface="Calibri" panose="020F0502020204030204" pitchFamily="34" charset="0"/>
              </a:rPr>
              <a:t>ein</a:t>
            </a:r>
            <a:r>
              <a:rPr lang="nb-NO" sz="1800">
                <a:effectLst/>
                <a:latin typeface="Calibri" panose="020F0502020204030204" pitchFamily="34" charset="0"/>
              </a:rPr>
              <a:t> </a:t>
            </a:r>
            <a:r>
              <a:rPr lang="nb-NO" sz="1800" err="1">
                <a:effectLst/>
                <a:latin typeface="Calibri" panose="020F0502020204030204" pitchFamily="34" charset="0"/>
              </a:rPr>
              <a:t>berekraftig</a:t>
            </a:r>
            <a:r>
              <a:rPr lang="nb-NO" sz="1800">
                <a:effectLst/>
                <a:latin typeface="Calibri" panose="020F0502020204030204" pitchFamily="34" charset="0"/>
              </a:rPr>
              <a:t> kommuneøkonomi og </a:t>
            </a:r>
            <a:r>
              <a:rPr lang="nb-NO" sz="1800" err="1">
                <a:effectLst/>
                <a:latin typeface="Calibri" panose="020F0502020204030204" pitchFamily="34" charset="0"/>
              </a:rPr>
              <a:t>eit</a:t>
            </a:r>
            <a:r>
              <a:rPr lang="nb-NO" sz="1800">
                <a:effectLst/>
                <a:latin typeface="Calibri" panose="020F0502020204030204" pitchFamily="34" charset="0"/>
              </a:rPr>
              <a:t> trygt og livskraftig lokalsamfunn?</a:t>
            </a:r>
          </a:p>
        </p:txBody>
      </p:sp>
      <p:sp>
        <p:nvSpPr>
          <p:cNvPr id="4" name="Plasshaldar for lysbiletnummer 3">
            <a:extLst>
              <a:ext uri="{FF2B5EF4-FFF2-40B4-BE49-F238E27FC236}">
                <a16:creationId xmlns:a16="http://schemas.microsoft.com/office/drawing/2014/main" id="{019E292B-AD4F-6360-BD50-CC19BC6D24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66E51-7E73-47E4-A44A-B0EE94B0B832}"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59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pPr rtl="0" fontAlgn="ctr">
              <a:spcBef>
                <a:spcPts val="0"/>
              </a:spcBef>
              <a:spcAft>
                <a:spcPts val="0"/>
              </a:spcAft>
              <a:buFont typeface="+mj-lt"/>
              <a:buNone/>
            </a:pPr>
            <a:r>
              <a:rPr lang="nb-NO" sz="1800" b="0" i="0">
                <a:effectLst/>
                <a:latin typeface="Calibri" panose="020F0502020204030204" pitchFamily="34" charset="0"/>
              </a:rPr>
              <a:t>Definer problemstilling:  "How </a:t>
            </a:r>
            <a:r>
              <a:rPr lang="nb-NO" sz="1800" b="0" i="0" err="1">
                <a:effectLst/>
                <a:latin typeface="Calibri" panose="020F0502020204030204" pitchFamily="34" charset="0"/>
              </a:rPr>
              <a:t>might</a:t>
            </a:r>
            <a:r>
              <a:rPr lang="nb-NO" sz="1800" b="0" i="0">
                <a:effectLst/>
                <a:latin typeface="Calibri" panose="020F0502020204030204" pitchFamily="34" charset="0"/>
              </a:rPr>
              <a:t> </a:t>
            </a:r>
            <a:r>
              <a:rPr lang="nb-NO" sz="1800" b="0" i="0" err="1">
                <a:effectLst/>
                <a:latin typeface="Calibri" panose="020F0502020204030204" pitchFamily="34" charset="0"/>
              </a:rPr>
              <a:t>we</a:t>
            </a:r>
            <a:r>
              <a:rPr lang="nb-NO" sz="1800" b="0" i="0">
                <a:effectLst/>
                <a:latin typeface="Calibri" panose="020F0502020204030204" pitchFamily="34" charset="0"/>
              </a:rPr>
              <a:t>"-modellen: Korleis kan vi (</a:t>
            </a:r>
            <a:r>
              <a:rPr lang="nb-NO" sz="1800" b="0" i="0" err="1">
                <a:effectLst/>
                <a:latin typeface="Calibri" panose="020F0502020204030204" pitchFamily="34" charset="0"/>
              </a:rPr>
              <a:t>gjere</a:t>
            </a:r>
            <a:r>
              <a:rPr lang="nb-NO" sz="1800" b="0" i="0">
                <a:effectLst/>
                <a:latin typeface="Calibri" panose="020F0502020204030204" pitchFamily="34" charset="0"/>
              </a:rPr>
              <a:t> kva) for (kven) slik at vi (mål, løysing, resultat)?</a:t>
            </a:r>
          </a:p>
          <a:p>
            <a:endParaRPr lang="nb-NO" b="0" i="0">
              <a:solidFill>
                <a:srgbClr val="040C28"/>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a:solidFill>
                  <a:srgbClr val="040C28"/>
                </a:solidFill>
                <a:effectLst/>
                <a:latin typeface="Google Sans"/>
              </a:rPr>
              <a:t>Alternativ: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n-NO" sz="1800" b="1">
                <a:latin typeface="Aptos"/>
              </a:rPr>
              <a:t>Korleis kan politisk leiing og administrasjon saman gjere </a:t>
            </a:r>
            <a:r>
              <a:rPr lang="nn-NO" sz="1800" b="1" err="1">
                <a:latin typeface="Aptos"/>
              </a:rPr>
              <a:t>tilpasningar</a:t>
            </a:r>
            <a:r>
              <a:rPr lang="nn-NO" sz="1800" b="1">
                <a:latin typeface="Aptos"/>
              </a:rPr>
              <a:t> innanfor kommunens oppgåver slik at vi oppnår eit økonomisk og sosialt berekraftig samfunn?</a:t>
            </a:r>
            <a:endParaRPr lang="nb-NO" sz="1800" b="0">
              <a:effectLst/>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b="0">
                <a:effectLst/>
                <a:latin typeface="Calibri" panose="020F0502020204030204" pitchFamily="34" charset="0"/>
              </a:rPr>
              <a:t>Korleis kan politisk leiing og administrasjon arbeide </a:t>
            </a:r>
            <a:r>
              <a:rPr lang="nb-NO" sz="1800" b="0" err="1">
                <a:effectLst/>
                <a:latin typeface="Calibri" panose="020F0502020204030204" pitchFamily="34" charset="0"/>
              </a:rPr>
              <a:t>saman</a:t>
            </a:r>
            <a:r>
              <a:rPr lang="nb-NO" sz="1800" b="0">
                <a:effectLst/>
                <a:latin typeface="Calibri" panose="020F0502020204030204" pitchFamily="34" charset="0"/>
              </a:rPr>
              <a:t> for </a:t>
            </a:r>
            <a:r>
              <a:rPr lang="nb-NO" sz="1800" b="0" err="1">
                <a:effectLst/>
                <a:latin typeface="Calibri" panose="020F0502020204030204" pitchFamily="34" charset="0"/>
              </a:rPr>
              <a:t>ein</a:t>
            </a:r>
            <a:r>
              <a:rPr lang="nb-NO" sz="1800" b="0">
                <a:effectLst/>
                <a:latin typeface="Calibri" panose="020F0502020204030204" pitchFamily="34" charset="0"/>
              </a:rPr>
              <a:t> stabil økonomi som møter </a:t>
            </a:r>
            <a:r>
              <a:rPr lang="nb-NO" sz="1800" b="0" err="1">
                <a:effectLst/>
                <a:latin typeface="Calibri" panose="020F0502020204030204" pitchFamily="34" charset="0"/>
              </a:rPr>
              <a:t>tenestebehova</a:t>
            </a:r>
            <a:r>
              <a:rPr lang="nb-NO" sz="1800" b="0">
                <a:effectLst/>
                <a:latin typeface="Calibri" panose="020F0502020204030204" pitchFamily="34" charset="0"/>
              </a:rPr>
              <a:t>, slik at vi kan sørge for </a:t>
            </a:r>
            <a:r>
              <a:rPr lang="nb-NO" sz="1800" b="0" err="1">
                <a:effectLst/>
                <a:latin typeface="Calibri" panose="020F0502020204030204" pitchFamily="34" charset="0"/>
              </a:rPr>
              <a:t>eit</a:t>
            </a:r>
            <a:r>
              <a:rPr lang="nb-NO" sz="1800" b="0">
                <a:effectLst/>
                <a:latin typeface="Calibri" panose="020F0502020204030204" pitchFamily="34" charset="0"/>
              </a:rPr>
              <a:t> samfunn som vektlegg tryggleik, livskvalitet og </a:t>
            </a:r>
            <a:r>
              <a:rPr lang="nb-NO" sz="1800" b="0" err="1">
                <a:effectLst/>
                <a:latin typeface="Calibri" panose="020F0502020204030204" pitchFamily="34" charset="0"/>
              </a:rPr>
              <a:t>verdigheit</a:t>
            </a:r>
            <a:r>
              <a:rPr lang="nb-NO" sz="1800" b="0">
                <a:effectLst/>
                <a:latin typeface="Calibri" panose="020F0502020204030204" pitchFamily="34" charset="0"/>
              </a:rPr>
              <a:t> for alle?</a:t>
            </a:r>
            <a:endParaRPr lang="nb-NO" sz="1800" b="1">
              <a:effectLst/>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a:effectLst/>
                <a:latin typeface="Calibri" panose="020F0502020204030204" pitchFamily="34" charset="0"/>
              </a:rPr>
              <a:t>Korleis kan politisk leiing og administrasjon </a:t>
            </a:r>
            <a:r>
              <a:rPr lang="nb-NO" sz="1800" err="1">
                <a:effectLst/>
                <a:latin typeface="Calibri" panose="020F0502020204030204" pitchFamily="34" charset="0"/>
              </a:rPr>
              <a:t>saman</a:t>
            </a:r>
            <a:r>
              <a:rPr lang="nb-NO" sz="1800">
                <a:effectLst/>
                <a:latin typeface="Calibri" panose="020F0502020204030204" pitchFamily="34" charset="0"/>
              </a:rPr>
              <a:t> </a:t>
            </a:r>
            <a:r>
              <a:rPr lang="nb-NO" sz="1800" err="1">
                <a:effectLst/>
                <a:latin typeface="Calibri" panose="020F0502020204030204" pitchFamily="34" charset="0"/>
              </a:rPr>
              <a:t>gjere</a:t>
            </a:r>
            <a:r>
              <a:rPr lang="nb-NO" sz="1800">
                <a:effectLst/>
                <a:latin typeface="Calibri" panose="020F0502020204030204" pitchFamily="34" charset="0"/>
              </a:rPr>
              <a:t> </a:t>
            </a:r>
            <a:r>
              <a:rPr lang="nb-NO" sz="1800" err="1">
                <a:effectLst/>
                <a:latin typeface="Calibri" panose="020F0502020204030204" pitchFamily="34" charset="0"/>
              </a:rPr>
              <a:t>tilpasningar</a:t>
            </a:r>
            <a:r>
              <a:rPr lang="nb-NO" sz="1800">
                <a:effectLst/>
                <a:latin typeface="Calibri" panose="020F0502020204030204" pitchFamily="34" charset="0"/>
              </a:rPr>
              <a:t> i </a:t>
            </a:r>
            <a:r>
              <a:rPr lang="nb-NO" sz="1800" err="1">
                <a:effectLst/>
                <a:latin typeface="Calibri" panose="020F0502020204030204" pitchFamily="34" charset="0"/>
              </a:rPr>
              <a:t>tenesteyting</a:t>
            </a:r>
            <a:r>
              <a:rPr lang="nb-NO" sz="1800">
                <a:effectLst/>
                <a:latin typeface="Calibri" panose="020F0502020204030204" pitchFamily="34" charset="0"/>
              </a:rPr>
              <a:t> og organisasjon for å sikre </a:t>
            </a:r>
            <a:r>
              <a:rPr lang="nb-NO" sz="1800" err="1">
                <a:effectLst/>
                <a:latin typeface="Calibri" panose="020F0502020204030204" pitchFamily="34" charset="0"/>
              </a:rPr>
              <a:t>ein</a:t>
            </a:r>
            <a:r>
              <a:rPr lang="nb-NO" sz="1800">
                <a:effectLst/>
                <a:latin typeface="Calibri" panose="020F0502020204030204" pitchFamily="34" charset="0"/>
              </a:rPr>
              <a:t> stabil og langsiktig økonomi, slik at vi kan sørge for </a:t>
            </a:r>
            <a:r>
              <a:rPr lang="nb-NO" sz="1800" err="1">
                <a:effectLst/>
                <a:latin typeface="Calibri" panose="020F0502020204030204" pitchFamily="34" charset="0"/>
              </a:rPr>
              <a:t>eit</a:t>
            </a:r>
            <a:r>
              <a:rPr lang="nb-NO" sz="1800">
                <a:effectLst/>
                <a:latin typeface="Calibri" panose="020F0502020204030204" pitchFamily="34" charset="0"/>
              </a:rPr>
              <a:t> samfunn som vektlegg tryggleik, livskvalitet og </a:t>
            </a:r>
            <a:r>
              <a:rPr lang="nb-NO" sz="1800" err="1">
                <a:effectLst/>
                <a:latin typeface="Calibri" panose="020F0502020204030204" pitchFamily="34" charset="0"/>
              </a:rPr>
              <a:t>verdigheit</a:t>
            </a:r>
            <a:r>
              <a:rPr lang="nb-NO" sz="1800">
                <a:effectLst/>
                <a:latin typeface="Calibri" panose="020F0502020204030204" pitchFamily="34" charset="0"/>
              </a:rPr>
              <a:t> for alle?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a:effectLst/>
                <a:latin typeface="Calibri" panose="020F0502020204030204" pitchFamily="34" charset="0"/>
              </a:rPr>
              <a:t>Korleis kan politisk leiing og administrasjon </a:t>
            </a:r>
            <a:r>
              <a:rPr lang="nb-NO" sz="1800" err="1">
                <a:effectLst/>
                <a:latin typeface="Calibri" panose="020F0502020204030204" pitchFamily="34" charset="0"/>
              </a:rPr>
              <a:t>saman</a:t>
            </a:r>
            <a:r>
              <a:rPr lang="nb-NO" sz="1800">
                <a:effectLst/>
                <a:latin typeface="Calibri" panose="020F0502020204030204" pitchFamily="34" charset="0"/>
              </a:rPr>
              <a:t> arbeide for </a:t>
            </a:r>
            <a:r>
              <a:rPr lang="nb-NO" sz="1800" err="1">
                <a:effectLst/>
                <a:latin typeface="Calibri" panose="020F0502020204030204" pitchFamily="34" charset="0"/>
              </a:rPr>
              <a:t>ein</a:t>
            </a:r>
            <a:r>
              <a:rPr lang="nb-NO" sz="1800">
                <a:effectLst/>
                <a:latin typeface="Calibri" panose="020F0502020204030204" pitchFamily="34" charset="0"/>
              </a:rPr>
              <a:t> stabil og langsiktig økonomi som møter behova til menneske i dag og for framtida, slik at vi oppnår </a:t>
            </a:r>
            <a:r>
              <a:rPr lang="nb-NO" sz="1800" err="1">
                <a:effectLst/>
                <a:latin typeface="Calibri" panose="020F0502020204030204" pitchFamily="34" charset="0"/>
              </a:rPr>
              <a:t>eit</a:t>
            </a:r>
            <a:r>
              <a:rPr lang="nb-NO" sz="1800">
                <a:effectLst/>
                <a:latin typeface="Calibri" panose="020F0502020204030204" pitchFamily="34" charset="0"/>
              </a:rPr>
              <a:t> samfunn som vektlegg tryggleik, livskvalitet og </a:t>
            </a:r>
            <a:r>
              <a:rPr lang="nb-NO" sz="1800" err="1">
                <a:effectLst/>
                <a:latin typeface="Calibri" panose="020F0502020204030204" pitchFamily="34" charset="0"/>
              </a:rPr>
              <a:t>verdigheit</a:t>
            </a:r>
            <a:r>
              <a:rPr lang="nb-NO" sz="1800">
                <a:effectLst/>
                <a:latin typeface="Calibri" panose="020F0502020204030204" pitchFamily="34" charset="0"/>
              </a:rPr>
              <a:t> for alle?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b="0">
                <a:effectLst/>
                <a:latin typeface="Calibri" panose="020F0502020204030204" pitchFamily="34" charset="0"/>
              </a:rPr>
              <a:t>Korleis kan politisk leiing og administrasjon </a:t>
            </a:r>
            <a:r>
              <a:rPr lang="nb-NO" sz="1800" b="0" err="1">
                <a:effectLst/>
                <a:latin typeface="Calibri" panose="020F0502020204030204" pitchFamily="34" charset="0"/>
              </a:rPr>
              <a:t>saman</a:t>
            </a:r>
            <a:r>
              <a:rPr lang="nb-NO" sz="1800" b="0">
                <a:effectLst/>
                <a:latin typeface="Calibri" panose="020F0502020204030204" pitchFamily="34" charset="0"/>
              </a:rPr>
              <a:t> </a:t>
            </a:r>
            <a:r>
              <a:rPr lang="nb-NO" sz="1800" b="0" err="1">
                <a:effectLst/>
                <a:latin typeface="Calibri" panose="020F0502020204030204" pitchFamily="34" charset="0"/>
              </a:rPr>
              <a:t>gjere</a:t>
            </a:r>
            <a:r>
              <a:rPr lang="nb-NO" sz="1800" b="0">
                <a:effectLst/>
                <a:latin typeface="Calibri" panose="020F0502020204030204" pitchFamily="34" charset="0"/>
              </a:rPr>
              <a:t> </a:t>
            </a:r>
            <a:r>
              <a:rPr lang="nb-NO" sz="1800" b="0" err="1">
                <a:effectLst/>
                <a:latin typeface="Calibri" panose="020F0502020204030204" pitchFamily="34" charset="0"/>
              </a:rPr>
              <a:t>tilpasningar</a:t>
            </a:r>
            <a:r>
              <a:rPr lang="nb-NO" sz="1800" b="0">
                <a:effectLst/>
                <a:latin typeface="Calibri" panose="020F0502020204030204" pitchFamily="34" charset="0"/>
              </a:rPr>
              <a:t> i </a:t>
            </a:r>
            <a:r>
              <a:rPr lang="nb-NO" sz="1800" b="0" err="1">
                <a:effectLst/>
                <a:latin typeface="Calibri" panose="020F0502020204030204" pitchFamily="34" charset="0"/>
              </a:rPr>
              <a:t>tenesteytinga</a:t>
            </a:r>
            <a:r>
              <a:rPr lang="nb-NO" sz="1800" b="0">
                <a:effectLst/>
                <a:latin typeface="Calibri" panose="020F0502020204030204" pitchFamily="34" charset="0"/>
              </a:rPr>
              <a:t> og organisasjonen i slik at vi oppnår </a:t>
            </a:r>
            <a:r>
              <a:rPr lang="nb-NO" sz="1800" b="0" err="1">
                <a:effectLst/>
                <a:latin typeface="Calibri" panose="020F0502020204030204" pitchFamily="34" charset="0"/>
              </a:rPr>
              <a:t>eit</a:t>
            </a:r>
            <a:r>
              <a:rPr lang="nb-NO" sz="1800" b="0">
                <a:effectLst/>
                <a:latin typeface="Calibri" panose="020F0502020204030204" pitchFamily="34" charset="0"/>
              </a:rPr>
              <a:t> sosialt og økonomisk </a:t>
            </a:r>
            <a:r>
              <a:rPr lang="nb-NO" sz="1800" b="0" err="1">
                <a:effectLst/>
                <a:latin typeface="Calibri" panose="020F0502020204030204" pitchFamily="34" charset="0"/>
              </a:rPr>
              <a:t>berekraftig</a:t>
            </a:r>
            <a:r>
              <a:rPr lang="nb-NO" sz="1800" b="0">
                <a:effectLst/>
                <a:latin typeface="Calibri" panose="020F0502020204030204" pitchFamily="34" charset="0"/>
              </a:rPr>
              <a:t> samfunn?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a:effectLst/>
                <a:latin typeface="Calibri" panose="020F0502020204030204" pitchFamily="34" charset="0"/>
              </a:rPr>
              <a:t>Korleis kan politisk leiing og administrasjon arbeide </a:t>
            </a:r>
            <a:r>
              <a:rPr lang="nb-NO" sz="1800" err="1">
                <a:effectLst/>
                <a:latin typeface="Calibri" panose="020F0502020204030204" pitchFamily="34" charset="0"/>
              </a:rPr>
              <a:t>saman</a:t>
            </a:r>
            <a:r>
              <a:rPr lang="nb-NO" sz="1800">
                <a:effectLst/>
                <a:latin typeface="Calibri" panose="020F0502020204030204" pitchFamily="34" charset="0"/>
              </a:rPr>
              <a:t> for å få økonomien til kommunen i balanse for å sikre </a:t>
            </a:r>
            <a:r>
              <a:rPr lang="nb-NO" sz="1800" err="1">
                <a:effectLst/>
                <a:latin typeface="Calibri" panose="020F0502020204030204" pitchFamily="34" charset="0"/>
              </a:rPr>
              <a:t>eit</a:t>
            </a:r>
            <a:r>
              <a:rPr lang="nb-NO" sz="1800">
                <a:effectLst/>
                <a:latin typeface="Calibri" panose="020F0502020204030204" pitchFamily="34" charset="0"/>
              </a:rPr>
              <a:t> sosialt og </a:t>
            </a:r>
            <a:r>
              <a:rPr lang="nb-NO" sz="1800" err="1">
                <a:effectLst/>
                <a:latin typeface="Calibri" panose="020F0502020204030204" pitchFamily="34" charset="0"/>
              </a:rPr>
              <a:t>og</a:t>
            </a:r>
            <a:r>
              <a:rPr lang="nb-NO" sz="1800">
                <a:effectLst/>
                <a:latin typeface="Calibri" panose="020F0502020204030204" pitchFamily="34" charset="0"/>
              </a:rPr>
              <a:t> økonomisk </a:t>
            </a:r>
            <a:r>
              <a:rPr lang="nb-NO" sz="1800" err="1">
                <a:effectLst/>
                <a:latin typeface="Calibri" panose="020F0502020204030204" pitchFamily="34" charset="0"/>
              </a:rPr>
              <a:t>berekraftig</a:t>
            </a:r>
            <a:r>
              <a:rPr lang="nb-NO" sz="1800">
                <a:effectLst/>
                <a:latin typeface="Calibri" panose="020F0502020204030204" pitchFamily="34" charset="0"/>
              </a:rPr>
              <a:t> samfunn for?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a:effectLst/>
                <a:latin typeface="Calibri" panose="020F0502020204030204" pitchFamily="34" charset="0"/>
              </a:rPr>
              <a:t>Korleis kan politisk leiing og administrasjon </a:t>
            </a:r>
            <a:r>
              <a:rPr lang="nb-NO" sz="1800" err="1">
                <a:effectLst/>
                <a:latin typeface="Calibri" panose="020F0502020204030204" pitchFamily="34" charset="0"/>
              </a:rPr>
              <a:t>saman</a:t>
            </a:r>
            <a:r>
              <a:rPr lang="nb-NO" sz="1800">
                <a:effectLst/>
                <a:latin typeface="Calibri" panose="020F0502020204030204" pitchFamily="34" charset="0"/>
              </a:rPr>
              <a:t> arbeide for </a:t>
            </a:r>
            <a:r>
              <a:rPr lang="nb-NO" sz="1800" err="1">
                <a:effectLst/>
                <a:latin typeface="Calibri" panose="020F0502020204030204" pitchFamily="34" charset="0"/>
              </a:rPr>
              <a:t>ein</a:t>
            </a:r>
            <a:r>
              <a:rPr lang="nb-NO" sz="1800">
                <a:effectLst/>
                <a:latin typeface="Calibri" panose="020F0502020204030204" pitchFamily="34" charset="0"/>
              </a:rPr>
              <a:t> </a:t>
            </a:r>
            <a:r>
              <a:rPr lang="nb-NO" sz="1800" err="1">
                <a:effectLst/>
                <a:latin typeface="Calibri" panose="020F0502020204030204" pitchFamily="34" charset="0"/>
              </a:rPr>
              <a:t>berekraftig</a:t>
            </a:r>
            <a:r>
              <a:rPr lang="nb-NO" sz="1800">
                <a:effectLst/>
                <a:latin typeface="Calibri" panose="020F0502020204030204" pitchFamily="34" charset="0"/>
              </a:rPr>
              <a:t> økonomi gjennom å tilpasse </a:t>
            </a:r>
            <a:r>
              <a:rPr lang="nb-NO" sz="1800" err="1">
                <a:effectLst/>
                <a:latin typeface="Calibri" panose="020F0502020204030204" pitchFamily="34" charset="0"/>
              </a:rPr>
              <a:t>tenesteytinga</a:t>
            </a:r>
            <a:r>
              <a:rPr lang="nb-NO" sz="1800">
                <a:effectLst/>
                <a:latin typeface="Calibri" panose="020F0502020204030204" pitchFamily="34" charset="0"/>
              </a:rPr>
              <a:t>, samstundes som vi </a:t>
            </a:r>
            <a:r>
              <a:rPr lang="nb-NO" sz="1800" err="1">
                <a:effectLst/>
                <a:latin typeface="Calibri" panose="020F0502020204030204" pitchFamily="34" charset="0"/>
              </a:rPr>
              <a:t>opprettheld</a:t>
            </a:r>
            <a:r>
              <a:rPr lang="nb-NO" sz="1800">
                <a:effectLst/>
                <a:latin typeface="Calibri" panose="020F0502020204030204" pitchFamily="34" charset="0"/>
              </a:rPr>
              <a:t> </a:t>
            </a:r>
            <a:r>
              <a:rPr lang="nb-NO" sz="1800" err="1">
                <a:effectLst/>
                <a:latin typeface="Calibri" panose="020F0502020204030204" pitchFamily="34" charset="0"/>
              </a:rPr>
              <a:t>eit</a:t>
            </a:r>
            <a:r>
              <a:rPr lang="nb-NO" sz="1800">
                <a:effectLst/>
                <a:latin typeface="Calibri" panose="020F0502020204030204" pitchFamily="34" charset="0"/>
              </a:rPr>
              <a:t> trygt og livskraftig lokalsamfunn? </a:t>
            </a:r>
            <a:endParaRPr lang="nb-NO" sz="1800" b="0" i="0">
              <a:solidFill>
                <a:srgbClr val="040C28"/>
              </a:solidFill>
              <a:effectLst/>
              <a:latin typeface="Google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a:effectLst/>
                <a:latin typeface="Calibri" panose="020F0502020204030204" pitchFamily="34" charset="0"/>
              </a:rPr>
              <a:t>Korleis kan vi </a:t>
            </a:r>
            <a:r>
              <a:rPr lang="nb-NO" sz="1800" err="1">
                <a:effectLst/>
                <a:latin typeface="Calibri" panose="020F0502020204030204" pitchFamily="34" charset="0"/>
              </a:rPr>
              <a:t>redesigne</a:t>
            </a:r>
            <a:r>
              <a:rPr lang="nb-NO" sz="1800">
                <a:effectLst/>
                <a:latin typeface="Calibri" panose="020F0502020204030204" pitchFamily="34" charset="0"/>
              </a:rPr>
              <a:t>, omforme, omstille, tilpasse, transformere </a:t>
            </a:r>
            <a:r>
              <a:rPr lang="nb-NO" sz="1800" err="1">
                <a:effectLst/>
                <a:latin typeface="Calibri" panose="020F0502020204030204" pitchFamily="34" charset="0"/>
              </a:rPr>
              <a:t>tenesteytinga</a:t>
            </a:r>
            <a:r>
              <a:rPr lang="nb-NO" sz="1800">
                <a:effectLst/>
                <a:latin typeface="Calibri" panose="020F0502020204030204" pitchFamily="34" charset="0"/>
              </a:rPr>
              <a:t> for å nå målet om </a:t>
            </a:r>
            <a:r>
              <a:rPr lang="nb-NO" sz="1800" err="1">
                <a:effectLst/>
                <a:latin typeface="Calibri" panose="020F0502020204030204" pitchFamily="34" charset="0"/>
              </a:rPr>
              <a:t>ein</a:t>
            </a:r>
            <a:r>
              <a:rPr lang="nb-NO" sz="1800">
                <a:effectLst/>
                <a:latin typeface="Calibri" panose="020F0502020204030204" pitchFamily="34" charset="0"/>
              </a:rPr>
              <a:t> </a:t>
            </a:r>
            <a:r>
              <a:rPr lang="nb-NO" sz="1800" err="1">
                <a:effectLst/>
                <a:latin typeface="Calibri" panose="020F0502020204030204" pitchFamily="34" charset="0"/>
              </a:rPr>
              <a:t>berekraftig</a:t>
            </a:r>
            <a:r>
              <a:rPr lang="nb-NO" sz="1800">
                <a:effectLst/>
                <a:latin typeface="Calibri" panose="020F0502020204030204" pitchFamily="34" charset="0"/>
              </a:rPr>
              <a:t> kommuneøkonomi og </a:t>
            </a:r>
            <a:r>
              <a:rPr lang="nb-NO" sz="1800" err="1">
                <a:effectLst/>
                <a:latin typeface="Calibri" panose="020F0502020204030204" pitchFamily="34" charset="0"/>
              </a:rPr>
              <a:t>eit</a:t>
            </a:r>
            <a:r>
              <a:rPr lang="nb-NO" sz="1800">
                <a:effectLst/>
                <a:latin typeface="Calibri" panose="020F0502020204030204" pitchFamily="34" charset="0"/>
              </a:rPr>
              <a:t> trygt og livskraftig lokalsamfunn?</a:t>
            </a:r>
          </a:p>
        </p:txBody>
      </p:sp>
      <p:sp>
        <p:nvSpPr>
          <p:cNvPr id="4" name="Plasshaldar for lysbilet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66E51-7E73-47E4-A44A-B0EE94B0B832}"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690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2AEEF-56AD-92AF-F623-B754930313F9}"/>
            </a:ext>
          </a:extLst>
        </p:cNvPr>
        <p:cNvGrpSpPr/>
        <p:nvPr/>
      </p:nvGrpSpPr>
      <p:grpSpPr>
        <a:xfrm>
          <a:off x="0" y="0"/>
          <a:ext cx="0" cy="0"/>
          <a:chOff x="0" y="0"/>
          <a:chExt cx="0" cy="0"/>
        </a:xfrm>
      </p:grpSpPr>
      <p:sp>
        <p:nvSpPr>
          <p:cNvPr id="2" name="Plasshaldar for lysbilete 1">
            <a:extLst>
              <a:ext uri="{FF2B5EF4-FFF2-40B4-BE49-F238E27FC236}">
                <a16:creationId xmlns:a16="http://schemas.microsoft.com/office/drawing/2014/main" id="{D74802FA-032E-572C-5328-559ACEB7C7CE}"/>
              </a:ext>
            </a:extLst>
          </p:cNvPr>
          <p:cNvSpPr>
            <a:spLocks noGrp="1" noRot="1" noChangeAspect="1"/>
          </p:cNvSpPr>
          <p:nvPr>
            <p:ph type="sldImg"/>
          </p:nvPr>
        </p:nvSpPr>
        <p:spPr/>
      </p:sp>
      <p:sp>
        <p:nvSpPr>
          <p:cNvPr id="3" name="Plasshaldar for notat 2">
            <a:extLst>
              <a:ext uri="{FF2B5EF4-FFF2-40B4-BE49-F238E27FC236}">
                <a16:creationId xmlns:a16="http://schemas.microsoft.com/office/drawing/2014/main" id="{13431926-4039-EE6A-0236-49DEAF5710F5}"/>
              </a:ext>
            </a:extLst>
          </p:cNvPr>
          <p:cNvSpPr>
            <a:spLocks noGrp="1"/>
          </p:cNvSpPr>
          <p:nvPr>
            <p:ph type="body" idx="1"/>
          </p:nvPr>
        </p:nvSpPr>
        <p:spPr/>
        <p:txBody>
          <a:bodyPr/>
          <a:lstStyle/>
          <a:p>
            <a:endParaRPr lang="nb-NO" sz="1200">
              <a:latin typeface="Aptos" panose="020B0004020202020204" pitchFamily="34" charset="0"/>
            </a:endParaRPr>
          </a:p>
        </p:txBody>
      </p:sp>
      <p:sp>
        <p:nvSpPr>
          <p:cNvPr id="4" name="Plasshaldar for lysbiletnummer 3">
            <a:extLst>
              <a:ext uri="{FF2B5EF4-FFF2-40B4-BE49-F238E27FC236}">
                <a16:creationId xmlns:a16="http://schemas.microsoft.com/office/drawing/2014/main" id="{07053257-FE39-490A-79F4-7497AAD6F0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66E51-7E73-47E4-A44A-B0EE94B0B832}"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33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FC5C8-367F-619F-3296-5E4773CFAF70}"/>
            </a:ext>
          </a:extLst>
        </p:cNvPr>
        <p:cNvGrpSpPr/>
        <p:nvPr/>
      </p:nvGrpSpPr>
      <p:grpSpPr>
        <a:xfrm>
          <a:off x="0" y="0"/>
          <a:ext cx="0" cy="0"/>
          <a:chOff x="0" y="0"/>
          <a:chExt cx="0" cy="0"/>
        </a:xfrm>
      </p:grpSpPr>
      <p:sp>
        <p:nvSpPr>
          <p:cNvPr id="2" name="Plasshaldar for lysbilete 1">
            <a:extLst>
              <a:ext uri="{FF2B5EF4-FFF2-40B4-BE49-F238E27FC236}">
                <a16:creationId xmlns:a16="http://schemas.microsoft.com/office/drawing/2014/main" id="{9B30EF80-AF20-F759-F53D-18CEB4D88732}"/>
              </a:ext>
            </a:extLst>
          </p:cNvPr>
          <p:cNvSpPr>
            <a:spLocks noGrp="1" noRot="1" noChangeAspect="1"/>
          </p:cNvSpPr>
          <p:nvPr>
            <p:ph type="sldImg"/>
          </p:nvPr>
        </p:nvSpPr>
        <p:spPr/>
      </p:sp>
      <p:sp>
        <p:nvSpPr>
          <p:cNvPr id="3" name="Plasshaldar for notat 2">
            <a:extLst>
              <a:ext uri="{FF2B5EF4-FFF2-40B4-BE49-F238E27FC236}">
                <a16:creationId xmlns:a16="http://schemas.microsoft.com/office/drawing/2014/main" id="{8E4244BB-AD84-64CC-DFC1-A8612D0BF1B7}"/>
              </a:ext>
            </a:extLst>
          </p:cNvPr>
          <p:cNvSpPr>
            <a:spLocks noGrp="1"/>
          </p:cNvSpPr>
          <p:nvPr>
            <p:ph type="body" idx="1"/>
          </p:nvPr>
        </p:nvSpPr>
        <p:spPr/>
        <p:txBody>
          <a:bodyPr/>
          <a:lstStyle/>
          <a:p>
            <a:endParaRPr lang="nn-NO" sz="1200" b="0" i="0" u="none" strike="noStrike" baseline="0">
              <a:solidFill>
                <a:srgbClr val="000000"/>
              </a:solidFill>
              <a:latin typeface="Aptos" panose="020B0004020202020204" pitchFamily="34" charset="0"/>
            </a:endParaRPr>
          </a:p>
        </p:txBody>
      </p:sp>
      <p:sp>
        <p:nvSpPr>
          <p:cNvPr id="4" name="Plasshaldar for lysbiletnummer 3">
            <a:extLst>
              <a:ext uri="{FF2B5EF4-FFF2-40B4-BE49-F238E27FC236}">
                <a16:creationId xmlns:a16="http://schemas.microsoft.com/office/drawing/2014/main" id="{CAEB7B3D-0206-7C40-2DB7-B9564C77B6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66E51-7E73-47E4-A44A-B0EE94B0B832}"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370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800">
                <a:solidFill>
                  <a:srgbClr val="FFFFFF"/>
                </a:solidFill>
              </a:defRPr>
            </a:lvl1pPr>
          </a:lstStyle>
          <a:p>
            <a:r>
              <a:rPr lang="nb-NO"/>
              <a:t>Klikk for å redigere tittelstil</a:t>
            </a:r>
            <a:endParaRPr lang="nb-NO" dirty="0"/>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200">
                <a:solidFill>
                  <a:srgbClr val="FFFFFF"/>
                </a:solidFill>
              </a:defRPr>
            </a:lvl1pPr>
          </a:lstStyle>
          <a:p>
            <a:r>
              <a:rPr lang="nb-NO"/>
              <a:t>Klikk for å redigere undertittelstil i malen</a:t>
            </a:r>
            <a:endParaRPr lang="nb-NO" dirty="0"/>
          </a:p>
        </p:txBody>
      </p:sp>
      <p:pic>
        <p:nvPicPr>
          <p:cNvPr id="13" name="Bilde 12"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17255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06.05.2025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6243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06.05.2025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06.05.2025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600">
                <a:solidFill>
                  <a:schemeClr val="bg1"/>
                </a:solidFill>
                <a:latin typeface="Calibri"/>
                <a:cs typeface="Calibri"/>
              </a:defRPr>
            </a:lvl1pPr>
          </a:lstStyle>
          <a:p>
            <a:r>
              <a:rPr lang="nb-NO"/>
              <a:t>Klikk for å redigere tittelstil</a:t>
            </a:r>
            <a:endParaRPr lang="nb-NO" dirty="0"/>
          </a:p>
        </p:txBody>
      </p:sp>
      <p:pic>
        <p:nvPicPr>
          <p:cNvPr id="6" name="Bilde 5"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259478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600">
                <a:solidFill>
                  <a:schemeClr val="bg1"/>
                </a:solidFill>
                <a:latin typeface="Calibri"/>
                <a:cs typeface="Calibri"/>
              </a:defRPr>
            </a:lvl1pPr>
          </a:lstStyle>
          <a:p>
            <a:r>
              <a:rPr lang="nb-NO"/>
              <a:t>Klikk for å redigere tittelstil</a:t>
            </a:r>
            <a:endParaRPr lang="nb-NO" dirty="0"/>
          </a:p>
        </p:txBody>
      </p:sp>
      <p:pic>
        <p:nvPicPr>
          <p:cNvPr id="6" name="Bilde 5"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18595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600">
                <a:solidFill>
                  <a:srgbClr val="001A58"/>
                </a:solidFill>
                <a:latin typeface="Calibri"/>
                <a:cs typeface="Calibri"/>
              </a:defRPr>
            </a:lvl1pPr>
          </a:lstStyle>
          <a:p>
            <a:r>
              <a:rPr lang="nb-NO"/>
              <a:t>Klikk for å redigere tittelstil</a:t>
            </a:r>
            <a:endParaRPr lang="nb-NO" dirty="0"/>
          </a:p>
        </p:txBody>
      </p:sp>
      <p:pic>
        <p:nvPicPr>
          <p:cNvPr id="6" name="Bilde 5"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806485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D72B89BD-9E2A-459D-9CB6-FE6C781A3975}" type="datetimeFigureOut">
              <a:rPr lang="nb-NO" smtClean="0">
                <a:solidFill>
                  <a:prstClr val="black">
                    <a:tint val="75000"/>
                  </a:prstClr>
                </a:solidFill>
              </a:rPr>
              <a:pPr/>
              <a:t>06.05.2025</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AE5CA341-382C-4621-A2A1-4DA86EA2F9E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26868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D72B89BD-9E2A-459D-9CB6-FE6C781A3975}" type="datetimeFigureOut">
              <a:rPr lang="nb-NO" smtClean="0">
                <a:solidFill>
                  <a:prstClr val="black">
                    <a:tint val="75000"/>
                  </a:prstClr>
                </a:solidFill>
              </a:rPr>
              <a:pPr/>
              <a:t>06.05.2025</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AE5CA341-382C-4621-A2A1-4DA86EA2F9E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70228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1" y="1709750"/>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1" y="4589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D72B89BD-9E2A-459D-9CB6-FE6C781A3975}" type="datetimeFigureOut">
              <a:rPr lang="nb-NO" smtClean="0">
                <a:solidFill>
                  <a:prstClr val="black">
                    <a:tint val="75000"/>
                  </a:prstClr>
                </a:solidFill>
              </a:rPr>
              <a:pPr/>
              <a:t>06.05.2025</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AE5CA341-382C-4621-A2A1-4DA86EA2F9E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430458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D72B89BD-9E2A-459D-9CB6-FE6C781A3975}" type="datetimeFigureOut">
              <a:rPr lang="nb-NO" smtClean="0">
                <a:solidFill>
                  <a:prstClr val="black">
                    <a:tint val="75000"/>
                  </a:prstClr>
                </a:solidFill>
              </a:rPr>
              <a:pPr/>
              <a:t>06.05.2025</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AE5CA341-382C-4621-A2A1-4DA86EA2F9E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23114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363546"/>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495660"/>
            <a:ext cx="10972800" cy="44142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44026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9"/>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9"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3"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D72B89BD-9E2A-459D-9CB6-FE6C781A3975}" type="datetimeFigureOut">
              <a:rPr lang="nb-NO" smtClean="0">
                <a:solidFill>
                  <a:prstClr val="black">
                    <a:tint val="75000"/>
                  </a:prstClr>
                </a:solidFill>
              </a:rPr>
              <a:pPr/>
              <a:t>06.05.2025</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AE5CA341-382C-4621-A2A1-4DA86EA2F9E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465171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D72B89BD-9E2A-459D-9CB6-FE6C781A3975}" type="datetimeFigureOut">
              <a:rPr lang="nb-NO" smtClean="0">
                <a:solidFill>
                  <a:prstClr val="black">
                    <a:tint val="75000"/>
                  </a:prstClr>
                </a:solidFill>
              </a:rPr>
              <a:pPr/>
              <a:t>06.05.2025</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AE5CA341-382C-4621-A2A1-4DA86EA2F9E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898996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72B89BD-9E2A-459D-9CB6-FE6C781A3975}" type="datetimeFigureOut">
              <a:rPr lang="nb-NO" smtClean="0">
                <a:solidFill>
                  <a:prstClr val="black">
                    <a:tint val="75000"/>
                  </a:prstClr>
                </a:solidFill>
              </a:rPr>
              <a:pPr/>
              <a:t>06.05.2025</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AE5CA341-382C-4621-A2A1-4DA86EA2F9E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96706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D72B89BD-9E2A-459D-9CB6-FE6C781A3975}" type="datetimeFigureOut">
              <a:rPr lang="nb-NO" smtClean="0">
                <a:solidFill>
                  <a:prstClr val="black">
                    <a:tint val="75000"/>
                  </a:prstClr>
                </a:solidFill>
              </a:rPr>
              <a:pPr/>
              <a:t>06.05.2025</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AE5CA341-382C-4621-A2A1-4DA86EA2F9E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921545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3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D72B89BD-9E2A-459D-9CB6-FE6C781A3975}" type="datetimeFigureOut">
              <a:rPr lang="nb-NO" smtClean="0">
                <a:solidFill>
                  <a:prstClr val="black">
                    <a:tint val="75000"/>
                  </a:prstClr>
                </a:solidFill>
              </a:rPr>
              <a:pPr/>
              <a:t>06.05.2025</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AE5CA341-382C-4621-A2A1-4DA86EA2F9E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62569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D72B89BD-9E2A-459D-9CB6-FE6C781A3975}" type="datetimeFigureOut">
              <a:rPr lang="nb-NO" smtClean="0">
                <a:solidFill>
                  <a:prstClr val="black">
                    <a:tint val="75000"/>
                  </a:prstClr>
                </a:solidFill>
              </a:rPr>
              <a:pPr/>
              <a:t>06.05.2025</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AE5CA341-382C-4621-A2A1-4DA86EA2F9E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496816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2"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3"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D72B89BD-9E2A-459D-9CB6-FE6C781A3975}" type="datetimeFigureOut">
              <a:rPr lang="nb-NO" smtClean="0">
                <a:solidFill>
                  <a:prstClr val="black">
                    <a:tint val="75000"/>
                  </a:prstClr>
                </a:solidFill>
              </a:rPr>
              <a:pPr/>
              <a:t>06.05.2025</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AE5CA341-382C-4621-A2A1-4DA86EA2F9E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719145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Tittellysbilete">
    <p:spTree>
      <p:nvGrpSpPr>
        <p:cNvPr id="1" name=""/>
        <p:cNvGrpSpPr/>
        <p:nvPr/>
      </p:nvGrpSpPr>
      <p:grpSpPr>
        <a:xfrm>
          <a:off x="0" y="0"/>
          <a:ext cx="0" cy="0"/>
          <a:chOff x="0" y="0"/>
          <a:chExt cx="0" cy="0"/>
        </a:xfrm>
      </p:grpSpPr>
      <p:pic>
        <p:nvPicPr>
          <p:cNvPr id="7" name="Bilete 6">
            <a:extLst>
              <a:ext uri="{FF2B5EF4-FFF2-40B4-BE49-F238E27FC236}">
                <a16:creationId xmlns:a16="http://schemas.microsoft.com/office/drawing/2014/main" id="{7804DF94-4237-491F-ACCD-9084BCF547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019" y="313134"/>
            <a:ext cx="898423" cy="423190"/>
          </a:xfrm>
          <a:prstGeom prst="rect">
            <a:avLst/>
          </a:prstGeom>
        </p:spPr>
      </p:pic>
      <p:sp>
        <p:nvSpPr>
          <p:cNvPr id="6" name="Rektangel 5">
            <a:extLst>
              <a:ext uri="{FF2B5EF4-FFF2-40B4-BE49-F238E27FC236}">
                <a16:creationId xmlns:a16="http://schemas.microsoft.com/office/drawing/2014/main" id="{EFAD48DF-5F8A-8E60-6325-E36474CB72FF}"/>
              </a:ext>
            </a:extLst>
          </p:cNvPr>
          <p:cNvSpPr/>
          <p:nvPr userDrawn="1"/>
        </p:nvSpPr>
        <p:spPr>
          <a:xfrm>
            <a:off x="2664178" y="0"/>
            <a:ext cx="9527822" cy="6858000"/>
          </a:xfrm>
          <a:prstGeom prst="rect">
            <a:avLst/>
          </a:prstGeom>
          <a:solidFill>
            <a:srgbClr val="74CCD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91286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7_Tittellysbilet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1A3A063-3673-6C3A-7E7A-79E609E12000}"/>
              </a:ext>
            </a:extLst>
          </p:cNvPr>
          <p:cNvSpPr/>
          <p:nvPr userDrawn="1"/>
        </p:nvSpPr>
        <p:spPr>
          <a:xfrm>
            <a:off x="0" y="0"/>
            <a:ext cx="12192000" cy="6858000"/>
          </a:xfrm>
          <a:prstGeom prst="rect">
            <a:avLst/>
          </a:prstGeom>
          <a:solidFill>
            <a:srgbClr val="029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Ellipse 2">
            <a:extLst>
              <a:ext uri="{FF2B5EF4-FFF2-40B4-BE49-F238E27FC236}">
                <a16:creationId xmlns:a16="http://schemas.microsoft.com/office/drawing/2014/main" id="{44DDEA89-2B9A-2E4F-87B2-1A7DCB127C54}"/>
              </a:ext>
            </a:extLst>
          </p:cNvPr>
          <p:cNvSpPr/>
          <p:nvPr userDrawn="1"/>
        </p:nvSpPr>
        <p:spPr>
          <a:xfrm>
            <a:off x="-1112650" y="-1973349"/>
            <a:ext cx="4060724" cy="40607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ete 9">
            <a:extLst>
              <a:ext uri="{FF2B5EF4-FFF2-40B4-BE49-F238E27FC236}">
                <a16:creationId xmlns:a16="http://schemas.microsoft.com/office/drawing/2014/main" id="{5C31ED00-619C-A514-A36A-E55FDD858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826" y="698710"/>
            <a:ext cx="1534606" cy="722855"/>
          </a:xfrm>
          <a:prstGeom prst="rect">
            <a:avLst/>
          </a:prstGeom>
        </p:spPr>
      </p:pic>
      <p:sp>
        <p:nvSpPr>
          <p:cNvPr id="7" name="Plasshaldar for tekst 8">
            <a:extLst>
              <a:ext uri="{FF2B5EF4-FFF2-40B4-BE49-F238E27FC236}">
                <a16:creationId xmlns:a16="http://schemas.microsoft.com/office/drawing/2014/main" id="{1940407B-249C-4E5F-CFFA-45C664C4EDC8}"/>
              </a:ext>
            </a:extLst>
          </p:cNvPr>
          <p:cNvSpPr>
            <a:spLocks noGrp="1"/>
          </p:cNvSpPr>
          <p:nvPr>
            <p:ph type="body" sz="quarter" idx="10" hasCustomPrompt="1"/>
          </p:nvPr>
        </p:nvSpPr>
        <p:spPr>
          <a:xfrm>
            <a:off x="1174926" y="2598003"/>
            <a:ext cx="9561900" cy="830997"/>
          </a:xfrm>
        </p:spPr>
        <p:txBody>
          <a:bodyPr>
            <a:noAutofit/>
          </a:bodyPr>
          <a:lstStyle>
            <a:lvl1pPr marL="0" indent="0">
              <a:buNone/>
              <a:defRPr sz="4400">
                <a:solidFill>
                  <a:schemeClr val="bg1"/>
                </a:solidFill>
                <a:latin typeface="Aptos SemiBold" panose="020B0004020202020204" pitchFamily="34" charset="0"/>
              </a:defRPr>
            </a:lvl1pPr>
          </a:lstStyle>
          <a:p>
            <a:pPr lvl="0"/>
            <a:r>
              <a:rPr lang="nn-NO"/>
              <a:t>Status økonomi og </a:t>
            </a:r>
            <a:r>
              <a:rPr lang="nn-NO" err="1"/>
              <a:t>rammebetingelser</a:t>
            </a:r>
            <a:endParaRPr lang="nn-NO"/>
          </a:p>
        </p:txBody>
      </p:sp>
      <p:sp>
        <p:nvSpPr>
          <p:cNvPr id="9" name="Ellipse 8">
            <a:extLst>
              <a:ext uri="{FF2B5EF4-FFF2-40B4-BE49-F238E27FC236}">
                <a16:creationId xmlns:a16="http://schemas.microsoft.com/office/drawing/2014/main" id="{B69CF29B-4C89-7FDD-35B5-8B2BAA8336C4}"/>
              </a:ext>
            </a:extLst>
          </p:cNvPr>
          <p:cNvSpPr/>
          <p:nvPr userDrawn="1"/>
        </p:nvSpPr>
        <p:spPr>
          <a:xfrm>
            <a:off x="8032100" y="3782268"/>
            <a:ext cx="8160773" cy="8160773"/>
          </a:xfrm>
          <a:prstGeom prst="ellipse">
            <a:avLst/>
          </a:prstGeom>
          <a:solidFill>
            <a:srgbClr val="A7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735664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8_Tittellysbilet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1A3A063-3673-6C3A-7E7A-79E609E12000}"/>
              </a:ext>
            </a:extLst>
          </p:cNvPr>
          <p:cNvSpPr/>
          <p:nvPr userDrawn="1"/>
        </p:nvSpPr>
        <p:spPr>
          <a:xfrm>
            <a:off x="0" y="0"/>
            <a:ext cx="12192000" cy="6858000"/>
          </a:xfrm>
          <a:prstGeom prst="rect">
            <a:avLst/>
          </a:prstGeom>
          <a:solidFill>
            <a:srgbClr val="A7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Ellipse 2">
            <a:extLst>
              <a:ext uri="{FF2B5EF4-FFF2-40B4-BE49-F238E27FC236}">
                <a16:creationId xmlns:a16="http://schemas.microsoft.com/office/drawing/2014/main" id="{44DDEA89-2B9A-2E4F-87B2-1A7DCB127C54}"/>
              </a:ext>
            </a:extLst>
          </p:cNvPr>
          <p:cNvSpPr/>
          <p:nvPr userDrawn="1"/>
        </p:nvSpPr>
        <p:spPr>
          <a:xfrm>
            <a:off x="-1112650" y="-1973349"/>
            <a:ext cx="4060724" cy="40607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ete 9">
            <a:extLst>
              <a:ext uri="{FF2B5EF4-FFF2-40B4-BE49-F238E27FC236}">
                <a16:creationId xmlns:a16="http://schemas.microsoft.com/office/drawing/2014/main" id="{5C31ED00-619C-A514-A36A-E55FDD858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826" y="698710"/>
            <a:ext cx="1534606" cy="722855"/>
          </a:xfrm>
          <a:prstGeom prst="rect">
            <a:avLst/>
          </a:prstGeom>
        </p:spPr>
      </p:pic>
      <p:sp>
        <p:nvSpPr>
          <p:cNvPr id="11" name="Plasshaldar for dato 6">
            <a:extLst>
              <a:ext uri="{FF2B5EF4-FFF2-40B4-BE49-F238E27FC236}">
                <a16:creationId xmlns:a16="http://schemas.microsoft.com/office/drawing/2014/main" id="{559E918B-32DB-2F59-C00C-A8D041609977}"/>
              </a:ext>
            </a:extLst>
          </p:cNvPr>
          <p:cNvSpPr>
            <a:spLocks noGrp="1"/>
          </p:cNvSpPr>
          <p:nvPr>
            <p:ph type="dt" sz="half" idx="13"/>
          </p:nvPr>
        </p:nvSpPr>
        <p:spPr>
          <a:xfrm>
            <a:off x="838200" y="6356350"/>
            <a:ext cx="2743200" cy="365125"/>
          </a:xfrm>
        </p:spPr>
        <p:txBody>
          <a:bodyPr/>
          <a:lstStyle>
            <a:lvl1pPr>
              <a:defRPr>
                <a:solidFill>
                  <a:schemeClr val="tx1"/>
                </a:solidFill>
                <a:latin typeface="Aptos Light" panose="020B0004020202020204" pitchFamily="34" charset="0"/>
              </a:defRPr>
            </a:lvl1pPr>
          </a:lstStyle>
          <a:p>
            <a:fld id="{04A4BE57-A183-4CBC-85A1-B2FEA750D586}" type="datetimeFigureOut">
              <a:rPr lang="nb-NO" smtClean="0"/>
              <a:pPr/>
              <a:t>06.05.2025</a:t>
            </a:fld>
            <a:endParaRPr lang="nb-NO"/>
          </a:p>
        </p:txBody>
      </p:sp>
      <p:sp>
        <p:nvSpPr>
          <p:cNvPr id="7" name="Plasshaldar for tekst 8">
            <a:extLst>
              <a:ext uri="{FF2B5EF4-FFF2-40B4-BE49-F238E27FC236}">
                <a16:creationId xmlns:a16="http://schemas.microsoft.com/office/drawing/2014/main" id="{1940407B-249C-4E5F-CFFA-45C664C4EDC8}"/>
              </a:ext>
            </a:extLst>
          </p:cNvPr>
          <p:cNvSpPr>
            <a:spLocks noGrp="1"/>
          </p:cNvSpPr>
          <p:nvPr>
            <p:ph type="body" sz="quarter" idx="10" hasCustomPrompt="1"/>
          </p:nvPr>
        </p:nvSpPr>
        <p:spPr>
          <a:xfrm>
            <a:off x="1174926" y="2598003"/>
            <a:ext cx="9561900" cy="830997"/>
          </a:xfrm>
        </p:spPr>
        <p:txBody>
          <a:bodyPr>
            <a:noAutofit/>
          </a:bodyPr>
          <a:lstStyle>
            <a:lvl1pPr marL="0" indent="0">
              <a:buNone/>
              <a:defRPr sz="4400">
                <a:solidFill>
                  <a:schemeClr val="tx1"/>
                </a:solidFill>
                <a:latin typeface="Aptos SemiBold" panose="020B0004020202020204" pitchFamily="34" charset="0"/>
              </a:defRPr>
            </a:lvl1pPr>
          </a:lstStyle>
          <a:p>
            <a:pPr lvl="0"/>
            <a:r>
              <a:rPr lang="nn-NO"/>
              <a:t>Status økonomi og </a:t>
            </a:r>
            <a:r>
              <a:rPr lang="nn-NO" err="1"/>
              <a:t>rammebetingelser</a:t>
            </a:r>
            <a:endParaRPr lang="nn-NO"/>
          </a:p>
        </p:txBody>
      </p:sp>
      <p:sp>
        <p:nvSpPr>
          <p:cNvPr id="9" name="Ellipse 8">
            <a:extLst>
              <a:ext uri="{FF2B5EF4-FFF2-40B4-BE49-F238E27FC236}">
                <a16:creationId xmlns:a16="http://schemas.microsoft.com/office/drawing/2014/main" id="{B69CF29B-4C89-7FDD-35B5-8B2BAA8336C4}"/>
              </a:ext>
            </a:extLst>
          </p:cNvPr>
          <p:cNvSpPr/>
          <p:nvPr userDrawn="1"/>
        </p:nvSpPr>
        <p:spPr>
          <a:xfrm>
            <a:off x="8032100" y="3782268"/>
            <a:ext cx="8160773" cy="8160773"/>
          </a:xfrm>
          <a:prstGeom prst="ellipse">
            <a:avLst/>
          </a:prstGeom>
          <a:solidFill>
            <a:srgbClr val="029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96020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 lysblå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09600" y="363546"/>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495660"/>
            <a:ext cx="10972800" cy="44142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1728849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5_Tittellysbilet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E501665-8161-AD8D-74BD-0786009771C5}"/>
              </a:ext>
            </a:extLst>
          </p:cNvPr>
          <p:cNvSpPr/>
          <p:nvPr userDrawn="1"/>
        </p:nvSpPr>
        <p:spPr>
          <a:xfrm>
            <a:off x="1987826" y="0"/>
            <a:ext cx="10204173" cy="6858000"/>
          </a:xfrm>
          <a:prstGeom prst="rect">
            <a:avLst/>
          </a:prstGeom>
          <a:solidFill>
            <a:srgbClr val="A7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ete 9">
            <a:extLst>
              <a:ext uri="{FF2B5EF4-FFF2-40B4-BE49-F238E27FC236}">
                <a16:creationId xmlns:a16="http://schemas.microsoft.com/office/drawing/2014/main" id="{5C31ED00-619C-A514-A36A-E55FDD858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019" y="313134"/>
            <a:ext cx="898423" cy="423190"/>
          </a:xfrm>
          <a:prstGeom prst="rect">
            <a:avLst/>
          </a:prstGeom>
        </p:spPr>
      </p:pic>
      <p:sp>
        <p:nvSpPr>
          <p:cNvPr id="11" name="Plasshaldar for dato 6">
            <a:extLst>
              <a:ext uri="{FF2B5EF4-FFF2-40B4-BE49-F238E27FC236}">
                <a16:creationId xmlns:a16="http://schemas.microsoft.com/office/drawing/2014/main" id="{559E918B-32DB-2F59-C00C-A8D041609977}"/>
              </a:ext>
            </a:extLst>
          </p:cNvPr>
          <p:cNvSpPr>
            <a:spLocks noGrp="1"/>
          </p:cNvSpPr>
          <p:nvPr>
            <p:ph type="dt" sz="half" idx="13"/>
          </p:nvPr>
        </p:nvSpPr>
        <p:spPr>
          <a:xfrm>
            <a:off x="838200" y="6356350"/>
            <a:ext cx="2743200" cy="365125"/>
          </a:xfrm>
        </p:spPr>
        <p:txBody>
          <a:bodyPr/>
          <a:lstStyle>
            <a:lvl1pPr>
              <a:defRPr>
                <a:solidFill>
                  <a:schemeClr val="tx1"/>
                </a:solidFill>
                <a:latin typeface="Aptos Light" panose="020B0004020202020204" pitchFamily="34" charset="0"/>
              </a:defRPr>
            </a:lvl1pPr>
          </a:lstStyle>
          <a:p>
            <a:fld id="{04A4BE57-A183-4CBC-85A1-B2FEA750D586}" type="datetimeFigureOut">
              <a:rPr lang="nb-NO" smtClean="0"/>
              <a:pPr/>
              <a:t>06.05.2025</a:t>
            </a:fld>
            <a:endParaRPr lang="nb-NO"/>
          </a:p>
        </p:txBody>
      </p:sp>
      <p:sp>
        <p:nvSpPr>
          <p:cNvPr id="12" name="Plasshaldar for tekst 8">
            <a:extLst>
              <a:ext uri="{FF2B5EF4-FFF2-40B4-BE49-F238E27FC236}">
                <a16:creationId xmlns:a16="http://schemas.microsoft.com/office/drawing/2014/main" id="{7690558C-FE3A-AE09-3FA7-218F874159DB}"/>
              </a:ext>
            </a:extLst>
          </p:cNvPr>
          <p:cNvSpPr>
            <a:spLocks noGrp="1"/>
          </p:cNvSpPr>
          <p:nvPr>
            <p:ph type="body" sz="quarter" idx="10" hasCustomPrompt="1"/>
          </p:nvPr>
        </p:nvSpPr>
        <p:spPr>
          <a:xfrm>
            <a:off x="2566404" y="1226404"/>
            <a:ext cx="8326883" cy="1318013"/>
          </a:xfrm>
        </p:spPr>
        <p:txBody>
          <a:bodyPr>
            <a:noAutofit/>
          </a:bodyPr>
          <a:lstStyle>
            <a:lvl1pPr marL="0" indent="0">
              <a:buNone/>
              <a:defRPr sz="4400">
                <a:solidFill>
                  <a:schemeClr val="tx1"/>
                </a:solidFill>
                <a:latin typeface="Aptos SemiBold" panose="020B0004020202020204" pitchFamily="34" charset="0"/>
              </a:defRPr>
            </a:lvl1pPr>
          </a:lstStyle>
          <a:p>
            <a:pPr lvl="0"/>
            <a:r>
              <a:rPr lang="nn-NO"/>
              <a:t>Område</a:t>
            </a:r>
          </a:p>
        </p:txBody>
      </p:sp>
    </p:spTree>
    <p:extLst>
      <p:ext uri="{BB962C8B-B14F-4D97-AF65-F5344CB8AC3E}">
        <p14:creationId xmlns:p14="http://schemas.microsoft.com/office/powerpoint/2010/main" val="303990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9_Tittellysbilet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1A3A063-3673-6C3A-7E7A-79E609E12000}"/>
              </a:ext>
            </a:extLst>
          </p:cNvPr>
          <p:cNvSpPr/>
          <p:nvPr userDrawn="1"/>
        </p:nvSpPr>
        <p:spPr>
          <a:xfrm>
            <a:off x="4050890" y="0"/>
            <a:ext cx="4109883" cy="6858000"/>
          </a:xfrm>
          <a:prstGeom prst="rect">
            <a:avLst/>
          </a:prstGeom>
          <a:solidFill>
            <a:srgbClr val="74C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1E501665-8161-AD8D-74BD-0786009771C5}"/>
              </a:ext>
            </a:extLst>
          </p:cNvPr>
          <p:cNvSpPr/>
          <p:nvPr userDrawn="1"/>
        </p:nvSpPr>
        <p:spPr>
          <a:xfrm>
            <a:off x="8160772" y="0"/>
            <a:ext cx="4031227" cy="6858000"/>
          </a:xfrm>
          <a:prstGeom prst="rect">
            <a:avLst/>
          </a:prstGeom>
          <a:solidFill>
            <a:srgbClr val="A7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ete 9">
            <a:extLst>
              <a:ext uri="{FF2B5EF4-FFF2-40B4-BE49-F238E27FC236}">
                <a16:creationId xmlns:a16="http://schemas.microsoft.com/office/drawing/2014/main" id="{5C31ED00-619C-A514-A36A-E55FDD858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019" y="313134"/>
            <a:ext cx="898423" cy="423190"/>
          </a:xfrm>
          <a:prstGeom prst="rect">
            <a:avLst/>
          </a:prstGeom>
        </p:spPr>
      </p:pic>
      <p:sp>
        <p:nvSpPr>
          <p:cNvPr id="11" name="Plasshaldar for dato 6">
            <a:extLst>
              <a:ext uri="{FF2B5EF4-FFF2-40B4-BE49-F238E27FC236}">
                <a16:creationId xmlns:a16="http://schemas.microsoft.com/office/drawing/2014/main" id="{559E918B-32DB-2F59-C00C-A8D041609977}"/>
              </a:ext>
            </a:extLst>
          </p:cNvPr>
          <p:cNvSpPr>
            <a:spLocks noGrp="1"/>
          </p:cNvSpPr>
          <p:nvPr>
            <p:ph type="dt" sz="half" idx="13"/>
          </p:nvPr>
        </p:nvSpPr>
        <p:spPr>
          <a:xfrm>
            <a:off x="838200" y="6356350"/>
            <a:ext cx="2743200" cy="365125"/>
          </a:xfrm>
        </p:spPr>
        <p:txBody>
          <a:bodyPr/>
          <a:lstStyle>
            <a:lvl1pPr>
              <a:defRPr>
                <a:solidFill>
                  <a:schemeClr val="tx1"/>
                </a:solidFill>
                <a:latin typeface="Aptos Light" panose="020B0004020202020204" pitchFamily="34" charset="0"/>
              </a:defRPr>
            </a:lvl1pPr>
          </a:lstStyle>
          <a:p>
            <a:fld id="{04A4BE57-A183-4CBC-85A1-B2FEA750D586}" type="datetimeFigureOut">
              <a:rPr lang="nb-NO" smtClean="0"/>
              <a:pPr/>
              <a:t>06.05.2025</a:t>
            </a:fld>
            <a:endParaRPr lang="nb-NO"/>
          </a:p>
        </p:txBody>
      </p:sp>
    </p:spTree>
    <p:extLst>
      <p:ext uri="{BB962C8B-B14F-4D97-AF65-F5344CB8AC3E}">
        <p14:creationId xmlns:p14="http://schemas.microsoft.com/office/powerpoint/2010/main" val="2694042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Tittellysbilet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2943766-002D-3C6E-CE2F-6D2E1040D3F7}"/>
              </a:ext>
            </a:extLst>
          </p:cNvPr>
          <p:cNvSpPr/>
          <p:nvPr userDrawn="1"/>
        </p:nvSpPr>
        <p:spPr>
          <a:xfrm>
            <a:off x="0" y="3429000"/>
            <a:ext cx="4050889" cy="3429000"/>
          </a:xfrm>
          <a:prstGeom prst="rect">
            <a:avLst/>
          </a:prstGeom>
          <a:solidFill>
            <a:srgbClr val="029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1">
            <a:extLst>
              <a:ext uri="{FF2B5EF4-FFF2-40B4-BE49-F238E27FC236}">
                <a16:creationId xmlns:a16="http://schemas.microsoft.com/office/drawing/2014/main" id="{01A3A063-3673-6C3A-7E7A-79E609E12000}"/>
              </a:ext>
            </a:extLst>
          </p:cNvPr>
          <p:cNvSpPr/>
          <p:nvPr userDrawn="1"/>
        </p:nvSpPr>
        <p:spPr>
          <a:xfrm>
            <a:off x="4050890" y="0"/>
            <a:ext cx="4109883" cy="3429000"/>
          </a:xfrm>
          <a:prstGeom prst="rect">
            <a:avLst/>
          </a:prstGeom>
          <a:solidFill>
            <a:srgbClr val="74C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1E501665-8161-AD8D-74BD-0786009771C5}"/>
              </a:ext>
            </a:extLst>
          </p:cNvPr>
          <p:cNvSpPr/>
          <p:nvPr userDrawn="1"/>
        </p:nvSpPr>
        <p:spPr>
          <a:xfrm>
            <a:off x="8160772" y="0"/>
            <a:ext cx="4031227" cy="3429000"/>
          </a:xfrm>
          <a:prstGeom prst="rect">
            <a:avLst/>
          </a:prstGeom>
          <a:solidFill>
            <a:srgbClr val="A7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ete 9">
            <a:extLst>
              <a:ext uri="{FF2B5EF4-FFF2-40B4-BE49-F238E27FC236}">
                <a16:creationId xmlns:a16="http://schemas.microsoft.com/office/drawing/2014/main" id="{5C31ED00-619C-A514-A36A-E55FDD858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019" y="313134"/>
            <a:ext cx="898423" cy="423190"/>
          </a:xfrm>
          <a:prstGeom prst="rect">
            <a:avLst/>
          </a:prstGeom>
        </p:spPr>
      </p:pic>
      <p:sp>
        <p:nvSpPr>
          <p:cNvPr id="11" name="Plasshaldar for dato 6">
            <a:extLst>
              <a:ext uri="{FF2B5EF4-FFF2-40B4-BE49-F238E27FC236}">
                <a16:creationId xmlns:a16="http://schemas.microsoft.com/office/drawing/2014/main" id="{559E918B-32DB-2F59-C00C-A8D041609977}"/>
              </a:ext>
            </a:extLst>
          </p:cNvPr>
          <p:cNvSpPr>
            <a:spLocks noGrp="1"/>
          </p:cNvSpPr>
          <p:nvPr>
            <p:ph type="dt" sz="half" idx="13"/>
          </p:nvPr>
        </p:nvSpPr>
        <p:spPr>
          <a:xfrm>
            <a:off x="838200" y="6356350"/>
            <a:ext cx="2743200" cy="365125"/>
          </a:xfrm>
        </p:spPr>
        <p:txBody>
          <a:bodyPr/>
          <a:lstStyle>
            <a:lvl1pPr>
              <a:defRPr>
                <a:solidFill>
                  <a:schemeClr val="bg1"/>
                </a:solidFill>
                <a:latin typeface="Aptos Light" panose="020B0004020202020204" pitchFamily="34" charset="0"/>
              </a:defRPr>
            </a:lvl1pPr>
          </a:lstStyle>
          <a:p>
            <a:fld id="{04A4BE57-A183-4CBC-85A1-B2FEA750D586}" type="datetimeFigureOut">
              <a:rPr lang="nb-NO" smtClean="0"/>
              <a:pPr/>
              <a:t>06.05.2025</a:t>
            </a:fld>
            <a:endParaRPr lang="nb-NO"/>
          </a:p>
        </p:txBody>
      </p:sp>
      <p:sp>
        <p:nvSpPr>
          <p:cNvPr id="8" name="Rektangel 7">
            <a:extLst>
              <a:ext uri="{FF2B5EF4-FFF2-40B4-BE49-F238E27FC236}">
                <a16:creationId xmlns:a16="http://schemas.microsoft.com/office/drawing/2014/main" id="{D1E6735E-A989-3DC5-BB0E-470D40C00DC3}"/>
              </a:ext>
            </a:extLst>
          </p:cNvPr>
          <p:cNvSpPr/>
          <p:nvPr userDrawn="1"/>
        </p:nvSpPr>
        <p:spPr>
          <a:xfrm>
            <a:off x="8160773" y="3429000"/>
            <a:ext cx="4031227" cy="3429000"/>
          </a:xfrm>
          <a:prstGeom prst="rect">
            <a:avLst/>
          </a:prstGeom>
          <a:solidFill>
            <a:srgbClr val="74C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79442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4_Tittellysbilete">
    <p:spTree>
      <p:nvGrpSpPr>
        <p:cNvPr id="1" name=""/>
        <p:cNvGrpSpPr/>
        <p:nvPr/>
      </p:nvGrpSpPr>
      <p:grpSpPr>
        <a:xfrm>
          <a:off x="0" y="0"/>
          <a:ext cx="0" cy="0"/>
          <a:chOff x="0" y="0"/>
          <a:chExt cx="0" cy="0"/>
        </a:xfrm>
      </p:grpSpPr>
      <p:pic>
        <p:nvPicPr>
          <p:cNvPr id="7" name="Bilete 6">
            <a:extLst>
              <a:ext uri="{FF2B5EF4-FFF2-40B4-BE49-F238E27FC236}">
                <a16:creationId xmlns:a16="http://schemas.microsoft.com/office/drawing/2014/main" id="{4AE0E54A-683D-44D5-BA9E-969EBE0DBC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9104" y="6116647"/>
            <a:ext cx="715206" cy="517398"/>
          </a:xfrm>
          <a:prstGeom prst="rect">
            <a:avLst/>
          </a:prstGeom>
        </p:spPr>
      </p:pic>
      <p:sp>
        <p:nvSpPr>
          <p:cNvPr id="2" name="Rektangel 1">
            <a:extLst>
              <a:ext uri="{FF2B5EF4-FFF2-40B4-BE49-F238E27FC236}">
                <a16:creationId xmlns:a16="http://schemas.microsoft.com/office/drawing/2014/main" id="{01A3A063-3673-6C3A-7E7A-79E609E12000}"/>
              </a:ext>
            </a:extLst>
          </p:cNvPr>
          <p:cNvSpPr/>
          <p:nvPr userDrawn="1"/>
        </p:nvSpPr>
        <p:spPr>
          <a:xfrm>
            <a:off x="2492438" y="2138383"/>
            <a:ext cx="884903" cy="594842"/>
          </a:xfrm>
          <a:prstGeom prst="rect">
            <a:avLst/>
          </a:prstGeom>
          <a:solidFill>
            <a:srgbClr val="017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1481E4B1-68F7-8878-B7AA-0B194A5295B9}"/>
              </a:ext>
            </a:extLst>
          </p:cNvPr>
          <p:cNvSpPr/>
          <p:nvPr userDrawn="1"/>
        </p:nvSpPr>
        <p:spPr>
          <a:xfrm>
            <a:off x="3552888" y="2138383"/>
            <a:ext cx="884903" cy="594842"/>
          </a:xfrm>
          <a:prstGeom prst="rect">
            <a:avLst/>
          </a:prstGeom>
          <a:solidFill>
            <a:srgbClr val="2E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515F5301-AC8A-B0CB-11D9-293D3F59FF05}"/>
              </a:ext>
            </a:extLst>
          </p:cNvPr>
          <p:cNvSpPr/>
          <p:nvPr userDrawn="1"/>
        </p:nvSpPr>
        <p:spPr>
          <a:xfrm>
            <a:off x="2492438" y="2834158"/>
            <a:ext cx="884903" cy="594842"/>
          </a:xfrm>
          <a:prstGeom prst="rect">
            <a:avLst/>
          </a:prstGeom>
          <a:solidFill>
            <a:srgbClr val="74C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95B684CC-1CF1-B2C0-ACAB-A2E025BDD3B8}"/>
              </a:ext>
            </a:extLst>
          </p:cNvPr>
          <p:cNvSpPr/>
          <p:nvPr userDrawn="1"/>
        </p:nvSpPr>
        <p:spPr>
          <a:xfrm>
            <a:off x="2492438" y="3583520"/>
            <a:ext cx="884903" cy="594842"/>
          </a:xfrm>
          <a:prstGeom prst="rect">
            <a:avLst/>
          </a:prstGeom>
          <a:solidFill>
            <a:srgbClr val="A7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02E94043-2B4A-EEE7-84DB-0188C082A85C}"/>
              </a:ext>
            </a:extLst>
          </p:cNvPr>
          <p:cNvSpPr/>
          <p:nvPr userDrawn="1"/>
        </p:nvSpPr>
        <p:spPr>
          <a:xfrm>
            <a:off x="4613338" y="2834158"/>
            <a:ext cx="884903" cy="594842"/>
          </a:xfrm>
          <a:prstGeom prst="rect">
            <a:avLst/>
          </a:prstGeom>
          <a:solidFill>
            <a:srgbClr val="F69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B5831FA1-51CE-F152-A107-779AF5C00E24}"/>
              </a:ext>
            </a:extLst>
          </p:cNvPr>
          <p:cNvSpPr/>
          <p:nvPr userDrawn="1"/>
        </p:nvSpPr>
        <p:spPr>
          <a:xfrm>
            <a:off x="4613338" y="3583520"/>
            <a:ext cx="884903" cy="594842"/>
          </a:xfrm>
          <a:prstGeom prst="rect">
            <a:avLst/>
          </a:prstGeom>
          <a:solidFill>
            <a:srgbClr val="FBB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47DFF72E-F71C-75E3-8B1C-ADF5D9BFA19F}"/>
              </a:ext>
            </a:extLst>
          </p:cNvPr>
          <p:cNvSpPr/>
          <p:nvPr userDrawn="1"/>
        </p:nvSpPr>
        <p:spPr>
          <a:xfrm>
            <a:off x="3552888" y="2834158"/>
            <a:ext cx="884903" cy="594842"/>
          </a:xfrm>
          <a:prstGeom prst="rect">
            <a:avLst/>
          </a:prstGeom>
          <a:solidFill>
            <a:srgbClr val="70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ktangel 16">
            <a:extLst>
              <a:ext uri="{FF2B5EF4-FFF2-40B4-BE49-F238E27FC236}">
                <a16:creationId xmlns:a16="http://schemas.microsoft.com/office/drawing/2014/main" id="{71EABABC-8E95-BDBC-EA66-21354C40F809}"/>
              </a:ext>
            </a:extLst>
          </p:cNvPr>
          <p:cNvSpPr/>
          <p:nvPr userDrawn="1"/>
        </p:nvSpPr>
        <p:spPr>
          <a:xfrm>
            <a:off x="3552888" y="3583520"/>
            <a:ext cx="884903" cy="594842"/>
          </a:xfrm>
          <a:prstGeom prst="rect">
            <a:avLst/>
          </a:prstGeom>
          <a:solidFill>
            <a:srgbClr val="969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1D644488-098A-C1A1-3544-1C542C6CD9E0}"/>
              </a:ext>
            </a:extLst>
          </p:cNvPr>
          <p:cNvSpPr/>
          <p:nvPr userDrawn="1"/>
        </p:nvSpPr>
        <p:spPr>
          <a:xfrm>
            <a:off x="5673788" y="2834158"/>
            <a:ext cx="884903" cy="594842"/>
          </a:xfrm>
          <a:prstGeom prst="rect">
            <a:avLst/>
          </a:prstGeom>
          <a:solidFill>
            <a:srgbClr val="ECA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18">
            <a:extLst>
              <a:ext uri="{FF2B5EF4-FFF2-40B4-BE49-F238E27FC236}">
                <a16:creationId xmlns:a16="http://schemas.microsoft.com/office/drawing/2014/main" id="{78CF3BEA-1F09-4A62-CCF5-EDFBDCD89E59}"/>
              </a:ext>
            </a:extLst>
          </p:cNvPr>
          <p:cNvSpPr/>
          <p:nvPr userDrawn="1"/>
        </p:nvSpPr>
        <p:spPr>
          <a:xfrm>
            <a:off x="6734238" y="2834158"/>
            <a:ext cx="884903" cy="594842"/>
          </a:xfrm>
          <a:prstGeom prst="rect">
            <a:avLst/>
          </a:prstGeom>
          <a:solidFill>
            <a:srgbClr val="C2C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C3E15639-A37F-8BA7-9F9E-9ADB671000F3}"/>
              </a:ext>
            </a:extLst>
          </p:cNvPr>
          <p:cNvSpPr/>
          <p:nvPr userDrawn="1"/>
        </p:nvSpPr>
        <p:spPr>
          <a:xfrm>
            <a:off x="6734237" y="2138383"/>
            <a:ext cx="884903" cy="594842"/>
          </a:xfrm>
          <a:prstGeom prst="rect">
            <a:avLst/>
          </a:prstGeom>
          <a:solidFill>
            <a:srgbClr val="6F8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ktangel 20">
            <a:extLst>
              <a:ext uri="{FF2B5EF4-FFF2-40B4-BE49-F238E27FC236}">
                <a16:creationId xmlns:a16="http://schemas.microsoft.com/office/drawing/2014/main" id="{31615A2F-E0A5-80C8-8367-4324A0D6A60B}"/>
              </a:ext>
            </a:extLst>
          </p:cNvPr>
          <p:cNvSpPr/>
          <p:nvPr userDrawn="1"/>
        </p:nvSpPr>
        <p:spPr>
          <a:xfrm>
            <a:off x="7794688" y="2834158"/>
            <a:ext cx="884903" cy="594842"/>
          </a:xfrm>
          <a:prstGeom prst="rect">
            <a:avLst/>
          </a:prstGeom>
          <a:solidFill>
            <a:srgbClr val="A7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ktangel 21">
            <a:extLst>
              <a:ext uri="{FF2B5EF4-FFF2-40B4-BE49-F238E27FC236}">
                <a16:creationId xmlns:a16="http://schemas.microsoft.com/office/drawing/2014/main" id="{BC17F006-9CA1-EE68-3EBC-0A3D9385345F}"/>
              </a:ext>
            </a:extLst>
          </p:cNvPr>
          <p:cNvSpPr/>
          <p:nvPr userDrawn="1"/>
        </p:nvSpPr>
        <p:spPr>
          <a:xfrm>
            <a:off x="8855138" y="2834158"/>
            <a:ext cx="884903" cy="594842"/>
          </a:xfrm>
          <a:prstGeom prst="rect">
            <a:avLst/>
          </a:prstGeom>
          <a:solidFill>
            <a:srgbClr val="F1C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00414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Tittellysbile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559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tellysbilete">
    <p:spTree>
      <p:nvGrpSpPr>
        <p:cNvPr id="1" name=""/>
        <p:cNvGrpSpPr/>
        <p:nvPr/>
      </p:nvGrpSpPr>
      <p:grpSpPr>
        <a:xfrm>
          <a:off x="0" y="0"/>
          <a:ext cx="0" cy="0"/>
          <a:chOff x="0" y="0"/>
          <a:chExt cx="0" cy="0"/>
        </a:xfrm>
      </p:grpSpPr>
      <p:sp>
        <p:nvSpPr>
          <p:cNvPr id="9" name="Plasshaldar for tekst 8">
            <a:extLst>
              <a:ext uri="{FF2B5EF4-FFF2-40B4-BE49-F238E27FC236}">
                <a16:creationId xmlns:a16="http://schemas.microsoft.com/office/drawing/2014/main" id="{D1847B04-F2AA-432C-A77B-9AE9B41B2D1D}"/>
              </a:ext>
            </a:extLst>
          </p:cNvPr>
          <p:cNvSpPr>
            <a:spLocks noGrp="1"/>
          </p:cNvSpPr>
          <p:nvPr>
            <p:ph type="body" sz="quarter" idx="10"/>
          </p:nvPr>
        </p:nvSpPr>
        <p:spPr>
          <a:xfrm>
            <a:off x="838200" y="1642215"/>
            <a:ext cx="5259265" cy="1091257"/>
          </a:xfrm>
        </p:spPr>
        <p:txBody>
          <a:bodyPr>
            <a:noAutofit/>
          </a:bodyPr>
          <a:lstStyle>
            <a:lvl1pPr marL="0" indent="0">
              <a:lnSpc>
                <a:spcPct val="100000"/>
              </a:lnSpc>
              <a:spcBef>
                <a:spcPts val="0"/>
              </a:spcBef>
              <a:buNone/>
              <a:defRPr sz="3200">
                <a:latin typeface="Aptos SemiBold" panose="020B0004020202020204" pitchFamily="34" charset="0"/>
              </a:defRPr>
            </a:lvl1pPr>
          </a:lstStyle>
          <a:p>
            <a:pPr lvl="0"/>
            <a:r>
              <a:rPr lang="nn-NO"/>
              <a:t>Klikk for å redigere </a:t>
            </a:r>
          </a:p>
          <a:p>
            <a:pPr lvl="0"/>
            <a:r>
              <a:rPr lang="nn-NO"/>
              <a:t>tekststilar i malen</a:t>
            </a:r>
          </a:p>
        </p:txBody>
      </p:sp>
      <p:sp>
        <p:nvSpPr>
          <p:cNvPr id="12" name="Plasshaldar for tekst 8">
            <a:extLst>
              <a:ext uri="{FF2B5EF4-FFF2-40B4-BE49-F238E27FC236}">
                <a16:creationId xmlns:a16="http://schemas.microsoft.com/office/drawing/2014/main" id="{0494C794-A171-459E-92BD-B07EAE48463B}"/>
              </a:ext>
            </a:extLst>
          </p:cNvPr>
          <p:cNvSpPr>
            <a:spLocks noGrp="1"/>
          </p:cNvSpPr>
          <p:nvPr>
            <p:ph type="body" sz="quarter" idx="11"/>
          </p:nvPr>
        </p:nvSpPr>
        <p:spPr>
          <a:xfrm>
            <a:off x="838200" y="2940329"/>
            <a:ext cx="5259265" cy="746125"/>
          </a:xfrm>
        </p:spPr>
        <p:txBody>
          <a:bodyPr>
            <a:normAutofit/>
          </a:bodyPr>
          <a:lstStyle>
            <a:lvl1pPr marL="0" indent="0">
              <a:lnSpc>
                <a:spcPct val="100000"/>
              </a:lnSpc>
              <a:spcBef>
                <a:spcPts val="0"/>
              </a:spcBef>
              <a:buNone/>
              <a:defRPr sz="2400">
                <a:latin typeface="Aptos" panose="020B0004020202020204" pitchFamily="34" charset="0"/>
              </a:defRPr>
            </a:lvl1pPr>
          </a:lstStyle>
          <a:p>
            <a:pPr lvl="0"/>
            <a:r>
              <a:rPr lang="nn-NO"/>
              <a:t>Klikk for å redigere tekststilar i malen</a:t>
            </a:r>
          </a:p>
        </p:txBody>
      </p:sp>
      <p:pic>
        <p:nvPicPr>
          <p:cNvPr id="7" name="Bilete 6">
            <a:extLst>
              <a:ext uri="{FF2B5EF4-FFF2-40B4-BE49-F238E27FC236}">
                <a16:creationId xmlns:a16="http://schemas.microsoft.com/office/drawing/2014/main" id="{7804DF94-4237-491F-ACCD-9084BCF547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019" y="313134"/>
            <a:ext cx="898423" cy="423190"/>
          </a:xfrm>
          <a:prstGeom prst="rect">
            <a:avLst/>
          </a:prstGeom>
        </p:spPr>
      </p:pic>
      <p:sp>
        <p:nvSpPr>
          <p:cNvPr id="10" name="Plasshaldar for dato 6">
            <a:extLst>
              <a:ext uri="{FF2B5EF4-FFF2-40B4-BE49-F238E27FC236}">
                <a16:creationId xmlns:a16="http://schemas.microsoft.com/office/drawing/2014/main" id="{EE277010-A989-EC5C-D0A1-A982839B06D6}"/>
              </a:ext>
            </a:extLst>
          </p:cNvPr>
          <p:cNvSpPr>
            <a:spLocks noGrp="1"/>
          </p:cNvSpPr>
          <p:nvPr>
            <p:ph type="dt" sz="half" idx="13"/>
          </p:nvPr>
        </p:nvSpPr>
        <p:spPr>
          <a:xfrm>
            <a:off x="838200" y="6356350"/>
            <a:ext cx="2743200" cy="365125"/>
          </a:xfrm>
        </p:spPr>
        <p:txBody>
          <a:bodyPr/>
          <a:lstStyle>
            <a:lvl1pPr>
              <a:defRPr>
                <a:solidFill>
                  <a:schemeClr val="tx1"/>
                </a:solidFill>
                <a:latin typeface="Aptos Light" panose="020B0004020202020204" pitchFamily="34" charset="0"/>
              </a:defRPr>
            </a:lvl1pPr>
          </a:lstStyle>
          <a:p>
            <a:fld id="{04A4BE57-A183-4CBC-85A1-B2FEA750D586}" type="datetimeFigureOut">
              <a:rPr lang="nb-NO" smtClean="0"/>
              <a:pPr/>
              <a:t>06.05.2025</a:t>
            </a:fld>
            <a:endParaRPr lang="nb-NO"/>
          </a:p>
        </p:txBody>
      </p:sp>
    </p:spTree>
    <p:extLst>
      <p:ext uri="{BB962C8B-B14F-4D97-AF65-F5344CB8AC3E}">
        <p14:creationId xmlns:p14="http://schemas.microsoft.com/office/powerpoint/2010/main" val="40676132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Tittellysbilete">
    <p:spTree>
      <p:nvGrpSpPr>
        <p:cNvPr id="1" name=""/>
        <p:cNvGrpSpPr/>
        <p:nvPr/>
      </p:nvGrpSpPr>
      <p:grpSpPr>
        <a:xfrm>
          <a:off x="0" y="0"/>
          <a:ext cx="0" cy="0"/>
          <a:chOff x="0" y="0"/>
          <a:chExt cx="0" cy="0"/>
        </a:xfrm>
      </p:grpSpPr>
      <p:sp>
        <p:nvSpPr>
          <p:cNvPr id="9" name="Plasshaldar for tekst 8">
            <a:extLst>
              <a:ext uri="{FF2B5EF4-FFF2-40B4-BE49-F238E27FC236}">
                <a16:creationId xmlns:a16="http://schemas.microsoft.com/office/drawing/2014/main" id="{D1847B04-F2AA-432C-A77B-9AE9B41B2D1D}"/>
              </a:ext>
            </a:extLst>
          </p:cNvPr>
          <p:cNvSpPr>
            <a:spLocks noGrp="1"/>
          </p:cNvSpPr>
          <p:nvPr>
            <p:ph type="body" sz="quarter" idx="10"/>
          </p:nvPr>
        </p:nvSpPr>
        <p:spPr>
          <a:xfrm>
            <a:off x="838200" y="1642215"/>
            <a:ext cx="5259265" cy="1091257"/>
          </a:xfrm>
        </p:spPr>
        <p:txBody>
          <a:bodyPr>
            <a:noAutofit/>
          </a:bodyPr>
          <a:lstStyle>
            <a:lvl1pPr marL="0" indent="0">
              <a:lnSpc>
                <a:spcPct val="100000"/>
              </a:lnSpc>
              <a:spcBef>
                <a:spcPts val="0"/>
              </a:spcBef>
              <a:buNone/>
              <a:defRPr sz="3200">
                <a:latin typeface="Aptos SemiBold" panose="020B0004020202020204" pitchFamily="34" charset="0"/>
              </a:defRPr>
            </a:lvl1pPr>
          </a:lstStyle>
          <a:p>
            <a:pPr lvl="0"/>
            <a:r>
              <a:rPr lang="nn-NO"/>
              <a:t>Klikk for å redigere </a:t>
            </a:r>
          </a:p>
          <a:p>
            <a:pPr lvl="0"/>
            <a:r>
              <a:rPr lang="nn-NO"/>
              <a:t>tekststilar i malen</a:t>
            </a:r>
          </a:p>
        </p:txBody>
      </p:sp>
      <p:sp>
        <p:nvSpPr>
          <p:cNvPr id="12" name="Plasshaldar for tekst 8">
            <a:extLst>
              <a:ext uri="{FF2B5EF4-FFF2-40B4-BE49-F238E27FC236}">
                <a16:creationId xmlns:a16="http://schemas.microsoft.com/office/drawing/2014/main" id="{0494C794-A171-459E-92BD-B07EAE48463B}"/>
              </a:ext>
            </a:extLst>
          </p:cNvPr>
          <p:cNvSpPr>
            <a:spLocks noGrp="1"/>
          </p:cNvSpPr>
          <p:nvPr>
            <p:ph type="body" sz="quarter" idx="11"/>
          </p:nvPr>
        </p:nvSpPr>
        <p:spPr>
          <a:xfrm>
            <a:off x="838200" y="2940329"/>
            <a:ext cx="5259265" cy="746125"/>
          </a:xfrm>
        </p:spPr>
        <p:txBody>
          <a:bodyPr>
            <a:normAutofit/>
          </a:bodyPr>
          <a:lstStyle>
            <a:lvl1pPr marL="0" indent="0">
              <a:lnSpc>
                <a:spcPct val="100000"/>
              </a:lnSpc>
              <a:spcBef>
                <a:spcPts val="0"/>
              </a:spcBef>
              <a:buNone/>
              <a:defRPr sz="2400">
                <a:latin typeface="Aptos" panose="020B0004020202020204" pitchFamily="34" charset="0"/>
              </a:defRPr>
            </a:lvl1pPr>
          </a:lstStyle>
          <a:p>
            <a:pPr lvl="0"/>
            <a:r>
              <a:rPr lang="nn-NO"/>
              <a:t>Klikk for å redigere tekststilar i malen</a:t>
            </a:r>
          </a:p>
        </p:txBody>
      </p:sp>
      <p:pic>
        <p:nvPicPr>
          <p:cNvPr id="7" name="Bilete 6">
            <a:extLst>
              <a:ext uri="{FF2B5EF4-FFF2-40B4-BE49-F238E27FC236}">
                <a16:creationId xmlns:a16="http://schemas.microsoft.com/office/drawing/2014/main" id="{7804DF94-4237-491F-ACCD-9084BCF547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019" y="313134"/>
            <a:ext cx="898423" cy="423190"/>
          </a:xfrm>
          <a:prstGeom prst="rect">
            <a:avLst/>
          </a:prstGeom>
        </p:spPr>
      </p:pic>
      <p:sp>
        <p:nvSpPr>
          <p:cNvPr id="2" name="Plasshaldar for dato 6">
            <a:extLst>
              <a:ext uri="{FF2B5EF4-FFF2-40B4-BE49-F238E27FC236}">
                <a16:creationId xmlns:a16="http://schemas.microsoft.com/office/drawing/2014/main" id="{28103E77-96BE-2CFB-1DBF-B73BF69CE0A6}"/>
              </a:ext>
            </a:extLst>
          </p:cNvPr>
          <p:cNvSpPr>
            <a:spLocks noGrp="1"/>
          </p:cNvSpPr>
          <p:nvPr>
            <p:ph type="dt" sz="half" idx="13"/>
          </p:nvPr>
        </p:nvSpPr>
        <p:spPr>
          <a:xfrm>
            <a:off x="838200" y="6356350"/>
            <a:ext cx="2743200" cy="365125"/>
          </a:xfrm>
        </p:spPr>
        <p:txBody>
          <a:bodyPr/>
          <a:lstStyle>
            <a:lvl1pPr>
              <a:defRPr>
                <a:solidFill>
                  <a:schemeClr val="tx1"/>
                </a:solidFill>
                <a:latin typeface="Aptos Light" panose="020B0004020202020204" pitchFamily="34" charset="0"/>
              </a:defRPr>
            </a:lvl1pPr>
          </a:lstStyle>
          <a:p>
            <a:fld id="{04A4BE57-A183-4CBC-85A1-B2FEA750D586}" type="datetimeFigureOut">
              <a:rPr lang="nb-NO" smtClean="0"/>
              <a:pPr/>
              <a:t>06.05.2025</a:t>
            </a:fld>
            <a:endParaRPr lang="nb-NO"/>
          </a:p>
        </p:txBody>
      </p:sp>
    </p:spTree>
    <p:extLst>
      <p:ext uri="{BB962C8B-B14F-4D97-AF65-F5344CB8AC3E}">
        <p14:creationId xmlns:p14="http://schemas.microsoft.com/office/powerpoint/2010/main" val="2705492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amanlikning">
    <p:spTree>
      <p:nvGrpSpPr>
        <p:cNvPr id="1" name=""/>
        <p:cNvGrpSpPr/>
        <p:nvPr/>
      </p:nvGrpSpPr>
      <p:grpSpPr>
        <a:xfrm>
          <a:off x="0" y="0"/>
          <a:ext cx="0" cy="0"/>
          <a:chOff x="0" y="0"/>
          <a:chExt cx="0" cy="0"/>
        </a:xfrm>
      </p:grpSpPr>
      <p:sp>
        <p:nvSpPr>
          <p:cNvPr id="4" name="Plasshaldar for innhald 3">
            <a:extLst>
              <a:ext uri="{FF2B5EF4-FFF2-40B4-BE49-F238E27FC236}">
                <a16:creationId xmlns:a16="http://schemas.microsoft.com/office/drawing/2014/main" id="{87D85010-63FF-456B-8876-475AF49BCBDC}"/>
              </a:ext>
            </a:extLst>
          </p:cNvPr>
          <p:cNvSpPr>
            <a:spLocks noGrp="1"/>
          </p:cNvSpPr>
          <p:nvPr>
            <p:ph sz="half" idx="2"/>
          </p:nvPr>
        </p:nvSpPr>
        <p:spPr>
          <a:xfrm>
            <a:off x="839788" y="2505075"/>
            <a:ext cx="5157787" cy="3684588"/>
          </a:xfrm>
        </p:spPr>
        <p:txBody>
          <a:bodyPr/>
          <a:lstStyle>
            <a:lvl1pPr>
              <a:defRPr sz="1800">
                <a:latin typeface="Aptos" panose="020B0004020202020204" pitchFamily="34" charset="0"/>
              </a:defRPr>
            </a:lvl1pPr>
            <a:lvl2pPr>
              <a:defRPr sz="1600">
                <a:latin typeface="Aptos" panose="020B0004020202020204" pitchFamily="34" charset="0"/>
              </a:defRPr>
            </a:lvl2pPr>
            <a:lvl3pPr>
              <a:defRPr sz="1400">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nn-NO"/>
              <a:t>Klikk for å redigere tekststilar i malen</a:t>
            </a:r>
          </a:p>
          <a:p>
            <a:pPr lvl="1"/>
            <a:r>
              <a:rPr lang="nn-NO"/>
              <a:t>Andre nivå</a:t>
            </a:r>
          </a:p>
          <a:p>
            <a:pPr lvl="2"/>
            <a:r>
              <a:rPr lang="nn-NO"/>
              <a:t>Tredje nivå</a:t>
            </a:r>
          </a:p>
        </p:txBody>
      </p:sp>
      <p:sp>
        <p:nvSpPr>
          <p:cNvPr id="6" name="Plasshaldar for innhald 5">
            <a:extLst>
              <a:ext uri="{FF2B5EF4-FFF2-40B4-BE49-F238E27FC236}">
                <a16:creationId xmlns:a16="http://schemas.microsoft.com/office/drawing/2014/main" id="{6D791848-852E-489A-95B0-AEC3C2156677}"/>
              </a:ext>
            </a:extLst>
          </p:cNvPr>
          <p:cNvSpPr>
            <a:spLocks noGrp="1"/>
          </p:cNvSpPr>
          <p:nvPr>
            <p:ph sz="quarter" idx="4"/>
          </p:nvPr>
        </p:nvSpPr>
        <p:spPr>
          <a:xfrm>
            <a:off x="6172200" y="2505075"/>
            <a:ext cx="5183188" cy="3684588"/>
          </a:xfrm>
        </p:spPr>
        <p:txBody>
          <a:bodyPr/>
          <a:lstStyle>
            <a:lvl1pPr>
              <a:defRPr sz="1800">
                <a:latin typeface="Aptos" panose="020B0004020202020204" pitchFamily="34" charset="0"/>
              </a:defRPr>
            </a:lvl1pPr>
            <a:lvl2pPr>
              <a:defRPr sz="1600">
                <a:latin typeface="Aptos" panose="020B0004020202020204" pitchFamily="34" charset="0"/>
              </a:defRPr>
            </a:lvl2pPr>
            <a:lvl3pPr>
              <a:defRPr sz="1400">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nn-NO"/>
              <a:t>Klikk for å redigere tekststilar i malen</a:t>
            </a:r>
          </a:p>
          <a:p>
            <a:pPr lvl="1"/>
            <a:r>
              <a:rPr lang="nn-NO"/>
              <a:t>Andre nivå</a:t>
            </a:r>
          </a:p>
          <a:p>
            <a:pPr lvl="2"/>
            <a:r>
              <a:rPr lang="nn-NO"/>
              <a:t>Tredje nivå</a:t>
            </a:r>
            <a:endParaRPr lang="nb-NO"/>
          </a:p>
        </p:txBody>
      </p:sp>
      <p:pic>
        <p:nvPicPr>
          <p:cNvPr id="10" name="Bilete 9">
            <a:extLst>
              <a:ext uri="{FF2B5EF4-FFF2-40B4-BE49-F238E27FC236}">
                <a16:creationId xmlns:a16="http://schemas.microsoft.com/office/drawing/2014/main" id="{7416E005-3A73-CB00-D763-BA8505952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019" y="313134"/>
            <a:ext cx="898423" cy="423190"/>
          </a:xfrm>
          <a:prstGeom prst="rect">
            <a:avLst/>
          </a:prstGeom>
        </p:spPr>
      </p:pic>
      <p:sp>
        <p:nvSpPr>
          <p:cNvPr id="11" name="Plasshaldar for tekst 8">
            <a:extLst>
              <a:ext uri="{FF2B5EF4-FFF2-40B4-BE49-F238E27FC236}">
                <a16:creationId xmlns:a16="http://schemas.microsoft.com/office/drawing/2014/main" id="{9D175951-B919-5752-FF6D-BACD97409D1F}"/>
              </a:ext>
            </a:extLst>
          </p:cNvPr>
          <p:cNvSpPr>
            <a:spLocks noGrp="1"/>
          </p:cNvSpPr>
          <p:nvPr>
            <p:ph type="body" sz="quarter" idx="13"/>
          </p:nvPr>
        </p:nvSpPr>
        <p:spPr>
          <a:xfrm>
            <a:off x="838200" y="1642215"/>
            <a:ext cx="10514012" cy="696173"/>
          </a:xfrm>
        </p:spPr>
        <p:txBody>
          <a:bodyPr>
            <a:noAutofit/>
          </a:bodyPr>
          <a:lstStyle>
            <a:lvl1pPr marL="0" indent="0">
              <a:lnSpc>
                <a:spcPct val="100000"/>
              </a:lnSpc>
              <a:spcBef>
                <a:spcPts val="0"/>
              </a:spcBef>
              <a:buNone/>
              <a:defRPr sz="2400">
                <a:latin typeface="Aptos SemiBold" panose="020B0004020202020204" pitchFamily="34" charset="0"/>
              </a:defRPr>
            </a:lvl1pPr>
          </a:lstStyle>
          <a:p>
            <a:pPr lvl="0"/>
            <a:r>
              <a:rPr lang="nn-NO"/>
              <a:t>Klikk for å redigere tekststilar i malen</a:t>
            </a:r>
          </a:p>
        </p:txBody>
      </p:sp>
      <p:sp>
        <p:nvSpPr>
          <p:cNvPr id="12" name="Plasshaldar for dato 6">
            <a:extLst>
              <a:ext uri="{FF2B5EF4-FFF2-40B4-BE49-F238E27FC236}">
                <a16:creationId xmlns:a16="http://schemas.microsoft.com/office/drawing/2014/main" id="{0C001142-1B34-F12C-4937-B3516C6051C3}"/>
              </a:ext>
            </a:extLst>
          </p:cNvPr>
          <p:cNvSpPr>
            <a:spLocks noGrp="1"/>
          </p:cNvSpPr>
          <p:nvPr>
            <p:ph type="dt" sz="half" idx="14"/>
          </p:nvPr>
        </p:nvSpPr>
        <p:spPr>
          <a:xfrm>
            <a:off x="838200" y="6356350"/>
            <a:ext cx="2743200" cy="365125"/>
          </a:xfrm>
        </p:spPr>
        <p:txBody>
          <a:bodyPr/>
          <a:lstStyle>
            <a:lvl1pPr>
              <a:defRPr>
                <a:solidFill>
                  <a:schemeClr val="tx1"/>
                </a:solidFill>
                <a:latin typeface="Aptos Light" panose="020B0004020202020204" pitchFamily="34" charset="0"/>
              </a:defRPr>
            </a:lvl1pPr>
          </a:lstStyle>
          <a:p>
            <a:fld id="{04A4BE57-A183-4CBC-85A1-B2FEA750D586}" type="datetimeFigureOut">
              <a:rPr lang="nb-NO" smtClean="0"/>
              <a:pPr/>
              <a:t>06.05.2025</a:t>
            </a:fld>
            <a:endParaRPr lang="nb-NO"/>
          </a:p>
        </p:txBody>
      </p:sp>
    </p:spTree>
    <p:extLst>
      <p:ext uri="{BB962C8B-B14F-4D97-AF65-F5344CB8AC3E}">
        <p14:creationId xmlns:p14="http://schemas.microsoft.com/office/powerpoint/2010/main" val="3796176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tellysbilete">
    <p:spTree>
      <p:nvGrpSpPr>
        <p:cNvPr id="1" name=""/>
        <p:cNvGrpSpPr/>
        <p:nvPr/>
      </p:nvGrpSpPr>
      <p:grpSpPr>
        <a:xfrm>
          <a:off x="0" y="0"/>
          <a:ext cx="0" cy="0"/>
          <a:chOff x="0" y="0"/>
          <a:chExt cx="0" cy="0"/>
        </a:xfrm>
      </p:grpSpPr>
      <p:sp>
        <p:nvSpPr>
          <p:cNvPr id="13" name="Ellipse 12">
            <a:extLst>
              <a:ext uri="{FF2B5EF4-FFF2-40B4-BE49-F238E27FC236}">
                <a16:creationId xmlns:a16="http://schemas.microsoft.com/office/drawing/2014/main" id="{64C55C16-0217-4521-97BD-E5066F8A66DB}"/>
              </a:ext>
            </a:extLst>
          </p:cNvPr>
          <p:cNvSpPr/>
          <p:nvPr userDrawn="1"/>
        </p:nvSpPr>
        <p:spPr>
          <a:xfrm>
            <a:off x="10839450" y="5526447"/>
            <a:ext cx="2705100" cy="2663105"/>
          </a:xfrm>
          <a:prstGeom prst="ellipse">
            <a:avLst/>
          </a:prstGeom>
          <a:solidFill>
            <a:srgbClr val="EFB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ete 14">
            <a:extLst>
              <a:ext uri="{FF2B5EF4-FFF2-40B4-BE49-F238E27FC236}">
                <a16:creationId xmlns:a16="http://schemas.microsoft.com/office/drawing/2014/main" id="{7DA3633C-9061-4E11-9E37-6C8CFF220D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4433" y="313134"/>
            <a:ext cx="544548" cy="452761"/>
          </a:xfrm>
          <a:prstGeom prst="rect">
            <a:avLst/>
          </a:prstGeom>
        </p:spPr>
      </p:pic>
      <p:sp>
        <p:nvSpPr>
          <p:cNvPr id="7" name="Ellipse 6">
            <a:extLst>
              <a:ext uri="{FF2B5EF4-FFF2-40B4-BE49-F238E27FC236}">
                <a16:creationId xmlns:a16="http://schemas.microsoft.com/office/drawing/2014/main" id="{C5512A00-CD9D-41F8-9F2C-F2085AA71F58}"/>
              </a:ext>
            </a:extLst>
          </p:cNvPr>
          <p:cNvSpPr/>
          <p:nvPr userDrawn="1"/>
        </p:nvSpPr>
        <p:spPr>
          <a:xfrm>
            <a:off x="-869089" y="1220123"/>
            <a:ext cx="9000000" cy="9000000"/>
          </a:xfrm>
          <a:prstGeom prst="ellipse">
            <a:avLst/>
          </a:prstGeom>
          <a:solidFill>
            <a:srgbClr val="EFB79E">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aldar for bilete 2">
            <a:extLst>
              <a:ext uri="{FF2B5EF4-FFF2-40B4-BE49-F238E27FC236}">
                <a16:creationId xmlns:a16="http://schemas.microsoft.com/office/drawing/2014/main" id="{50D0D34E-78F6-40EC-8E52-366181DF577F}"/>
              </a:ext>
            </a:extLst>
          </p:cNvPr>
          <p:cNvSpPr>
            <a:spLocks noGrp="1"/>
          </p:cNvSpPr>
          <p:nvPr>
            <p:ph type="pic" sz="quarter" idx="10"/>
          </p:nvPr>
        </p:nvSpPr>
        <p:spPr>
          <a:xfrm>
            <a:off x="6656389" y="493713"/>
            <a:ext cx="4536000" cy="4535487"/>
          </a:xfrm>
          <a:prstGeom prst="ellipse">
            <a:avLst/>
          </a:prstGeom>
        </p:spPr>
        <p:txBody>
          <a:bodyPr/>
          <a:lstStyle/>
          <a:p>
            <a:endParaRPr lang="nb-NO"/>
          </a:p>
        </p:txBody>
      </p:sp>
      <p:sp>
        <p:nvSpPr>
          <p:cNvPr id="5" name="Plasshaldar for tekst 4">
            <a:extLst>
              <a:ext uri="{FF2B5EF4-FFF2-40B4-BE49-F238E27FC236}">
                <a16:creationId xmlns:a16="http://schemas.microsoft.com/office/drawing/2014/main" id="{D9C93E56-A970-4564-9F3E-9AD7AFD2BC32}"/>
              </a:ext>
            </a:extLst>
          </p:cNvPr>
          <p:cNvSpPr>
            <a:spLocks noGrp="1"/>
          </p:cNvSpPr>
          <p:nvPr>
            <p:ph type="body" sz="quarter" idx="11"/>
          </p:nvPr>
        </p:nvSpPr>
        <p:spPr>
          <a:xfrm>
            <a:off x="1198685" y="4473801"/>
            <a:ext cx="4331208" cy="1268631"/>
          </a:xfrm>
        </p:spPr>
        <p:txBody>
          <a:bodyPr/>
          <a:lstStyle>
            <a:lvl1pPr marL="0" indent="0">
              <a:buNone/>
              <a:defRPr sz="1800"/>
            </a:lvl1pPr>
            <a:lvl2pPr marL="457200" indent="0">
              <a:buNone/>
              <a:defRPr/>
            </a:lvl2pPr>
            <a:lvl3pPr marL="914400" indent="0">
              <a:buNone/>
              <a:defRPr/>
            </a:lvl3pPr>
            <a:lvl4pPr marL="1371600" indent="0">
              <a:buNone/>
              <a:defRPr/>
            </a:lvl4pPr>
          </a:lstStyle>
          <a:p>
            <a:pPr lvl="0"/>
            <a:r>
              <a:rPr lang="nn-NO"/>
              <a:t>Klikk for å redigere tekststilar i malen</a:t>
            </a:r>
          </a:p>
          <a:p>
            <a:pPr lvl="3"/>
            <a:endParaRPr lang="nn-NO"/>
          </a:p>
        </p:txBody>
      </p:sp>
      <p:sp>
        <p:nvSpPr>
          <p:cNvPr id="14" name="Plasshaldar for tekst 4">
            <a:extLst>
              <a:ext uri="{FF2B5EF4-FFF2-40B4-BE49-F238E27FC236}">
                <a16:creationId xmlns:a16="http://schemas.microsoft.com/office/drawing/2014/main" id="{741ADFAA-78D7-43E2-8BDE-9782BF895B06}"/>
              </a:ext>
            </a:extLst>
          </p:cNvPr>
          <p:cNvSpPr>
            <a:spLocks noGrp="1"/>
          </p:cNvSpPr>
          <p:nvPr>
            <p:ph type="body" sz="quarter" idx="12"/>
          </p:nvPr>
        </p:nvSpPr>
        <p:spPr>
          <a:xfrm>
            <a:off x="1198685" y="3036269"/>
            <a:ext cx="4331208" cy="1437532"/>
          </a:xfrm>
        </p:spPr>
        <p:txBody>
          <a:bodyPr/>
          <a:lstStyle>
            <a:lvl1pPr marL="0" indent="0">
              <a:buNone/>
              <a:defRPr sz="4000"/>
            </a:lvl1pPr>
            <a:lvl2pPr marL="457200" indent="0">
              <a:buNone/>
              <a:defRPr/>
            </a:lvl2pPr>
            <a:lvl3pPr marL="914400" indent="0">
              <a:buNone/>
              <a:defRPr/>
            </a:lvl3pPr>
            <a:lvl4pPr marL="1371600" indent="0">
              <a:buNone/>
              <a:defRPr/>
            </a:lvl4pPr>
          </a:lstStyle>
          <a:p>
            <a:pPr lvl="0"/>
            <a:r>
              <a:rPr lang="nn-NO"/>
              <a:t>Klikk for å redigere tekststilar i malen</a:t>
            </a:r>
          </a:p>
          <a:p>
            <a:pPr lvl="0"/>
            <a:endParaRPr lang="nn-NO"/>
          </a:p>
        </p:txBody>
      </p:sp>
      <p:pic>
        <p:nvPicPr>
          <p:cNvPr id="2" name="Bilete 1">
            <a:extLst>
              <a:ext uri="{FF2B5EF4-FFF2-40B4-BE49-F238E27FC236}">
                <a16:creationId xmlns:a16="http://schemas.microsoft.com/office/drawing/2014/main" id="{9FB4AE7D-A073-A6AE-BF23-1A449E3368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253" y="320941"/>
            <a:ext cx="1613947" cy="760228"/>
          </a:xfrm>
          <a:prstGeom prst="rect">
            <a:avLst/>
          </a:prstGeom>
        </p:spPr>
      </p:pic>
    </p:spTree>
    <p:extLst>
      <p:ext uri="{BB962C8B-B14F-4D97-AF65-F5344CB8AC3E}">
        <p14:creationId xmlns:p14="http://schemas.microsoft.com/office/powerpoint/2010/main" val="35269754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tellysbilete">
    <p:spTree>
      <p:nvGrpSpPr>
        <p:cNvPr id="1" name=""/>
        <p:cNvGrpSpPr/>
        <p:nvPr/>
      </p:nvGrpSpPr>
      <p:grpSpPr>
        <a:xfrm>
          <a:off x="0" y="0"/>
          <a:ext cx="0" cy="0"/>
          <a:chOff x="0" y="0"/>
          <a:chExt cx="0" cy="0"/>
        </a:xfrm>
      </p:grpSpPr>
      <p:sp>
        <p:nvSpPr>
          <p:cNvPr id="8" name="Plasshaldar for tekst 8">
            <a:extLst>
              <a:ext uri="{FF2B5EF4-FFF2-40B4-BE49-F238E27FC236}">
                <a16:creationId xmlns:a16="http://schemas.microsoft.com/office/drawing/2014/main" id="{CC1D1749-D310-45FB-8F86-F8FB1028B0C5}"/>
              </a:ext>
            </a:extLst>
          </p:cNvPr>
          <p:cNvSpPr>
            <a:spLocks noGrp="1"/>
          </p:cNvSpPr>
          <p:nvPr>
            <p:ph type="body" sz="quarter" idx="10"/>
          </p:nvPr>
        </p:nvSpPr>
        <p:spPr>
          <a:xfrm>
            <a:off x="1198685" y="1927718"/>
            <a:ext cx="4497265" cy="746125"/>
          </a:xfrm>
        </p:spPr>
        <p:txBody>
          <a:bodyPr>
            <a:noAutofit/>
          </a:bodyPr>
          <a:lstStyle>
            <a:lvl1pPr marL="0" indent="0">
              <a:buNone/>
              <a:defRPr sz="3200"/>
            </a:lvl1pPr>
          </a:lstStyle>
          <a:p>
            <a:pPr lvl="0"/>
            <a:r>
              <a:rPr lang="nn-NO"/>
              <a:t>Klikk for å redigere </a:t>
            </a:r>
          </a:p>
          <a:p>
            <a:pPr lvl="0"/>
            <a:r>
              <a:rPr lang="nn-NO"/>
              <a:t>tekststilar i malen</a:t>
            </a:r>
          </a:p>
        </p:txBody>
      </p:sp>
      <p:sp>
        <p:nvSpPr>
          <p:cNvPr id="9" name="Plasshaldar for tekst 8">
            <a:extLst>
              <a:ext uri="{FF2B5EF4-FFF2-40B4-BE49-F238E27FC236}">
                <a16:creationId xmlns:a16="http://schemas.microsoft.com/office/drawing/2014/main" id="{80A3B599-7B61-48BF-B27B-37CCD2F13337}"/>
              </a:ext>
            </a:extLst>
          </p:cNvPr>
          <p:cNvSpPr>
            <a:spLocks noGrp="1"/>
          </p:cNvSpPr>
          <p:nvPr>
            <p:ph type="body" sz="quarter" idx="11"/>
          </p:nvPr>
        </p:nvSpPr>
        <p:spPr>
          <a:xfrm>
            <a:off x="1198686" y="3323677"/>
            <a:ext cx="4411540" cy="746125"/>
          </a:xfrm>
        </p:spPr>
        <p:txBody>
          <a:bodyPr>
            <a:normAutofit/>
          </a:bodyPr>
          <a:lstStyle>
            <a:lvl1pPr marL="0" indent="0">
              <a:buNone/>
              <a:defRPr sz="2400">
                <a:latin typeface="+mj-lt"/>
              </a:defRPr>
            </a:lvl1pPr>
          </a:lstStyle>
          <a:p>
            <a:pPr lvl="0"/>
            <a:r>
              <a:rPr lang="nn-NO"/>
              <a:t>Klikk for å redigere tekststilar </a:t>
            </a:r>
          </a:p>
          <a:p>
            <a:pPr lvl="0"/>
            <a:r>
              <a:rPr lang="nn-NO"/>
              <a:t>i malen</a:t>
            </a:r>
          </a:p>
        </p:txBody>
      </p:sp>
      <p:sp>
        <p:nvSpPr>
          <p:cNvPr id="3" name="Plasshaldar for bilete 2">
            <a:extLst>
              <a:ext uri="{FF2B5EF4-FFF2-40B4-BE49-F238E27FC236}">
                <a16:creationId xmlns:a16="http://schemas.microsoft.com/office/drawing/2014/main" id="{DC6A26B3-40AE-4848-A29C-362DE2AE52E4}"/>
              </a:ext>
            </a:extLst>
          </p:cNvPr>
          <p:cNvSpPr>
            <a:spLocks noGrp="1"/>
          </p:cNvSpPr>
          <p:nvPr>
            <p:ph type="pic" sz="quarter" idx="12"/>
          </p:nvPr>
        </p:nvSpPr>
        <p:spPr>
          <a:xfrm>
            <a:off x="6363943" y="-943363"/>
            <a:ext cx="8744400" cy="8744400"/>
          </a:xfrm>
          <a:prstGeom prst="ellipse">
            <a:avLst/>
          </a:prstGeom>
        </p:spPr>
        <p:txBody>
          <a:bodyPr/>
          <a:lstStyle/>
          <a:p>
            <a:endParaRPr lang="nb-NO"/>
          </a:p>
        </p:txBody>
      </p:sp>
      <p:pic>
        <p:nvPicPr>
          <p:cNvPr id="6" name="Bilete 5">
            <a:extLst>
              <a:ext uri="{FF2B5EF4-FFF2-40B4-BE49-F238E27FC236}">
                <a16:creationId xmlns:a16="http://schemas.microsoft.com/office/drawing/2014/main" id="{9126EAA2-1A28-4126-A068-2B2BA8EFCB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019" y="313134"/>
            <a:ext cx="898423" cy="423190"/>
          </a:xfrm>
          <a:prstGeom prst="rect">
            <a:avLst/>
          </a:prstGeom>
        </p:spPr>
      </p:pic>
      <p:sp>
        <p:nvSpPr>
          <p:cNvPr id="7" name="Ellipse 6">
            <a:extLst>
              <a:ext uri="{FF2B5EF4-FFF2-40B4-BE49-F238E27FC236}">
                <a16:creationId xmlns:a16="http://schemas.microsoft.com/office/drawing/2014/main" id="{FC89E686-5E47-4CD3-814C-281D50E70498}"/>
              </a:ext>
            </a:extLst>
          </p:cNvPr>
          <p:cNvSpPr/>
          <p:nvPr userDrawn="1"/>
        </p:nvSpPr>
        <p:spPr>
          <a:xfrm>
            <a:off x="-1352550" y="5526447"/>
            <a:ext cx="2705100" cy="2663105"/>
          </a:xfrm>
          <a:prstGeom prst="ellipse">
            <a:avLst/>
          </a:prstGeom>
          <a:solidFill>
            <a:srgbClr val="EFB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39971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spalter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rgbClr val="E3ECED"/>
          </a:solidFill>
        </p:spPr>
        <p:txBody>
          <a:bodyPr/>
          <a:lstStyle/>
          <a:p>
            <a:r>
              <a:rPr lang="nb-NO" dirty="0"/>
              <a:t>Klikk for å sette inn bilde</a:t>
            </a:r>
          </a:p>
        </p:txBody>
      </p:sp>
    </p:spTree>
    <p:extLst>
      <p:ext uri="{BB962C8B-B14F-4D97-AF65-F5344CB8AC3E}">
        <p14:creationId xmlns:p14="http://schemas.microsoft.com/office/powerpoint/2010/main" val="2328153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Tittellysbilete">
    <p:spTree>
      <p:nvGrpSpPr>
        <p:cNvPr id="1" name=""/>
        <p:cNvGrpSpPr/>
        <p:nvPr/>
      </p:nvGrpSpPr>
      <p:grpSpPr>
        <a:xfrm>
          <a:off x="0" y="0"/>
          <a:ext cx="0" cy="0"/>
          <a:chOff x="0" y="0"/>
          <a:chExt cx="0" cy="0"/>
        </a:xfrm>
      </p:grpSpPr>
      <p:sp>
        <p:nvSpPr>
          <p:cNvPr id="9" name="Plasshaldar for tekst 8">
            <a:extLst>
              <a:ext uri="{FF2B5EF4-FFF2-40B4-BE49-F238E27FC236}">
                <a16:creationId xmlns:a16="http://schemas.microsoft.com/office/drawing/2014/main" id="{D1847B04-F2AA-432C-A77B-9AE9B41B2D1D}"/>
              </a:ext>
            </a:extLst>
          </p:cNvPr>
          <p:cNvSpPr>
            <a:spLocks noGrp="1"/>
          </p:cNvSpPr>
          <p:nvPr>
            <p:ph type="body" sz="quarter" idx="10"/>
          </p:nvPr>
        </p:nvSpPr>
        <p:spPr>
          <a:xfrm>
            <a:off x="1198685" y="1642215"/>
            <a:ext cx="5259265" cy="746125"/>
          </a:xfrm>
        </p:spPr>
        <p:txBody>
          <a:bodyPr>
            <a:noAutofit/>
          </a:bodyPr>
          <a:lstStyle>
            <a:lvl1pPr marL="0" indent="0">
              <a:buNone/>
              <a:defRPr sz="3200"/>
            </a:lvl1pPr>
          </a:lstStyle>
          <a:p>
            <a:pPr lvl="0"/>
            <a:r>
              <a:rPr lang="nn-NO"/>
              <a:t>Klikk for å redigere </a:t>
            </a:r>
          </a:p>
          <a:p>
            <a:pPr lvl="0"/>
            <a:r>
              <a:rPr lang="nn-NO"/>
              <a:t>tekststilar i malen</a:t>
            </a:r>
          </a:p>
        </p:txBody>
      </p:sp>
      <p:sp>
        <p:nvSpPr>
          <p:cNvPr id="12" name="Plasshaldar for tekst 8">
            <a:extLst>
              <a:ext uri="{FF2B5EF4-FFF2-40B4-BE49-F238E27FC236}">
                <a16:creationId xmlns:a16="http://schemas.microsoft.com/office/drawing/2014/main" id="{0494C794-A171-459E-92BD-B07EAE48463B}"/>
              </a:ext>
            </a:extLst>
          </p:cNvPr>
          <p:cNvSpPr>
            <a:spLocks noGrp="1"/>
          </p:cNvSpPr>
          <p:nvPr>
            <p:ph type="body" sz="quarter" idx="11"/>
          </p:nvPr>
        </p:nvSpPr>
        <p:spPr>
          <a:xfrm>
            <a:off x="1198685" y="2940329"/>
            <a:ext cx="5259265" cy="746125"/>
          </a:xfrm>
        </p:spPr>
        <p:txBody>
          <a:bodyPr>
            <a:normAutofit/>
          </a:bodyPr>
          <a:lstStyle>
            <a:lvl1pPr marL="0" indent="0">
              <a:buNone/>
              <a:defRPr sz="2400">
                <a:latin typeface="+mj-lt"/>
              </a:defRPr>
            </a:lvl1pPr>
          </a:lstStyle>
          <a:p>
            <a:pPr lvl="0"/>
            <a:r>
              <a:rPr lang="nn-NO"/>
              <a:t>Klikk for å redigere tekststilar i malen</a:t>
            </a:r>
          </a:p>
        </p:txBody>
      </p:sp>
      <p:pic>
        <p:nvPicPr>
          <p:cNvPr id="7" name="Bilete 6">
            <a:extLst>
              <a:ext uri="{FF2B5EF4-FFF2-40B4-BE49-F238E27FC236}">
                <a16:creationId xmlns:a16="http://schemas.microsoft.com/office/drawing/2014/main" id="{7804DF94-4237-491F-ACCD-9084BCF547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019" y="313134"/>
            <a:ext cx="898423" cy="423190"/>
          </a:xfrm>
          <a:prstGeom prst="rect">
            <a:avLst/>
          </a:prstGeom>
        </p:spPr>
      </p:pic>
      <p:sp>
        <p:nvSpPr>
          <p:cNvPr id="3" name="Plasshaldar for bilete 2">
            <a:extLst>
              <a:ext uri="{FF2B5EF4-FFF2-40B4-BE49-F238E27FC236}">
                <a16:creationId xmlns:a16="http://schemas.microsoft.com/office/drawing/2014/main" id="{1E352886-BD46-47DA-B304-4642CADE7FE8}"/>
              </a:ext>
            </a:extLst>
          </p:cNvPr>
          <p:cNvSpPr>
            <a:spLocks noGrp="1"/>
          </p:cNvSpPr>
          <p:nvPr>
            <p:ph type="pic" sz="quarter" idx="12"/>
          </p:nvPr>
        </p:nvSpPr>
        <p:spPr>
          <a:xfrm>
            <a:off x="7038975" y="0"/>
            <a:ext cx="5153025" cy="6858000"/>
          </a:xfrm>
        </p:spPr>
        <p:txBody>
          <a:bodyPr/>
          <a:lstStyle/>
          <a:p>
            <a:endParaRPr lang="nb-NO"/>
          </a:p>
        </p:txBody>
      </p:sp>
      <p:sp>
        <p:nvSpPr>
          <p:cNvPr id="11" name="Ellipse 10">
            <a:extLst>
              <a:ext uri="{FF2B5EF4-FFF2-40B4-BE49-F238E27FC236}">
                <a16:creationId xmlns:a16="http://schemas.microsoft.com/office/drawing/2014/main" id="{10FD99E6-FA66-4B8E-9BD7-A5136AC6A5EC}"/>
              </a:ext>
            </a:extLst>
          </p:cNvPr>
          <p:cNvSpPr/>
          <p:nvPr userDrawn="1"/>
        </p:nvSpPr>
        <p:spPr>
          <a:xfrm>
            <a:off x="-1352550" y="5526447"/>
            <a:ext cx="2705100" cy="2663105"/>
          </a:xfrm>
          <a:prstGeom prst="ellipse">
            <a:avLst/>
          </a:prstGeom>
          <a:solidFill>
            <a:srgbClr val="B2D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20225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tellysbile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278393"/>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9_Tittellysbilete">
    <p:spTree>
      <p:nvGrpSpPr>
        <p:cNvPr id="1" name=""/>
        <p:cNvGrpSpPr/>
        <p:nvPr/>
      </p:nvGrpSpPr>
      <p:grpSpPr>
        <a:xfrm>
          <a:off x="0" y="0"/>
          <a:ext cx="0" cy="0"/>
          <a:chOff x="0" y="0"/>
          <a:chExt cx="0" cy="0"/>
        </a:xfrm>
      </p:grpSpPr>
      <p:sp>
        <p:nvSpPr>
          <p:cNvPr id="9" name="Plasshaldar for tekst 8">
            <a:extLst>
              <a:ext uri="{FF2B5EF4-FFF2-40B4-BE49-F238E27FC236}">
                <a16:creationId xmlns:a16="http://schemas.microsoft.com/office/drawing/2014/main" id="{D1847B04-F2AA-432C-A77B-9AE9B41B2D1D}"/>
              </a:ext>
            </a:extLst>
          </p:cNvPr>
          <p:cNvSpPr>
            <a:spLocks noGrp="1"/>
          </p:cNvSpPr>
          <p:nvPr>
            <p:ph type="body" sz="quarter" idx="10"/>
          </p:nvPr>
        </p:nvSpPr>
        <p:spPr>
          <a:xfrm>
            <a:off x="838201" y="1642217"/>
            <a:ext cx="5259265" cy="1091257"/>
          </a:xfrm>
        </p:spPr>
        <p:txBody>
          <a:bodyPr>
            <a:noAutofit/>
          </a:bodyPr>
          <a:lstStyle>
            <a:lvl1pPr marL="0" indent="0">
              <a:lnSpc>
                <a:spcPct val="100000"/>
              </a:lnSpc>
              <a:spcBef>
                <a:spcPts val="0"/>
              </a:spcBef>
              <a:buNone/>
              <a:defRPr sz="2600">
                <a:latin typeface="Aptos SemiBold" panose="020B0004020202020204" pitchFamily="34" charset="0"/>
              </a:defRPr>
            </a:lvl1pPr>
          </a:lstStyle>
          <a:p>
            <a:pPr lvl="0"/>
            <a:r>
              <a:rPr lang="nn-NO"/>
              <a:t>Klikk for å redigere </a:t>
            </a:r>
          </a:p>
          <a:p>
            <a:pPr lvl="0"/>
            <a:r>
              <a:rPr lang="nn-NO"/>
              <a:t>tekststilar i malen</a:t>
            </a:r>
          </a:p>
        </p:txBody>
      </p:sp>
      <p:sp>
        <p:nvSpPr>
          <p:cNvPr id="12" name="Plasshaldar for tekst 8">
            <a:extLst>
              <a:ext uri="{FF2B5EF4-FFF2-40B4-BE49-F238E27FC236}">
                <a16:creationId xmlns:a16="http://schemas.microsoft.com/office/drawing/2014/main" id="{0494C794-A171-459E-92BD-B07EAE48463B}"/>
              </a:ext>
            </a:extLst>
          </p:cNvPr>
          <p:cNvSpPr>
            <a:spLocks noGrp="1"/>
          </p:cNvSpPr>
          <p:nvPr>
            <p:ph type="body" sz="quarter" idx="11"/>
          </p:nvPr>
        </p:nvSpPr>
        <p:spPr>
          <a:xfrm>
            <a:off x="838201" y="2940331"/>
            <a:ext cx="5259265" cy="746125"/>
          </a:xfrm>
        </p:spPr>
        <p:txBody>
          <a:bodyPr>
            <a:normAutofit/>
          </a:bodyPr>
          <a:lstStyle>
            <a:lvl1pPr marL="0" indent="0">
              <a:lnSpc>
                <a:spcPct val="100000"/>
              </a:lnSpc>
              <a:spcBef>
                <a:spcPts val="0"/>
              </a:spcBef>
              <a:buNone/>
              <a:defRPr sz="1950">
                <a:latin typeface="Aptos" panose="020B0004020202020204" pitchFamily="34" charset="0"/>
              </a:defRPr>
            </a:lvl1pPr>
          </a:lstStyle>
          <a:p>
            <a:pPr lvl="0"/>
            <a:r>
              <a:rPr lang="nn-NO"/>
              <a:t>Klikk for å redigere tekststilar i malen</a:t>
            </a:r>
          </a:p>
        </p:txBody>
      </p:sp>
      <p:pic>
        <p:nvPicPr>
          <p:cNvPr id="7" name="Bilete 6">
            <a:extLst>
              <a:ext uri="{FF2B5EF4-FFF2-40B4-BE49-F238E27FC236}">
                <a16:creationId xmlns:a16="http://schemas.microsoft.com/office/drawing/2014/main" id="{7804DF94-4237-491F-ACCD-9084BCF547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020" y="313134"/>
            <a:ext cx="898423" cy="423190"/>
          </a:xfrm>
          <a:prstGeom prst="rect">
            <a:avLst/>
          </a:prstGeom>
        </p:spPr>
      </p:pic>
      <p:sp>
        <p:nvSpPr>
          <p:cNvPr id="10" name="Plasshaldar for dato 6">
            <a:extLst>
              <a:ext uri="{FF2B5EF4-FFF2-40B4-BE49-F238E27FC236}">
                <a16:creationId xmlns:a16="http://schemas.microsoft.com/office/drawing/2014/main" id="{EE277010-A989-EC5C-D0A1-A982839B06D6}"/>
              </a:ext>
            </a:extLst>
          </p:cNvPr>
          <p:cNvSpPr>
            <a:spLocks noGrp="1"/>
          </p:cNvSpPr>
          <p:nvPr>
            <p:ph type="dt" sz="half" idx="13"/>
          </p:nvPr>
        </p:nvSpPr>
        <p:spPr>
          <a:xfrm>
            <a:off x="838201" y="6356352"/>
            <a:ext cx="2743200" cy="365125"/>
          </a:xfrm>
        </p:spPr>
        <p:txBody>
          <a:bodyPr/>
          <a:lstStyle>
            <a:lvl1pPr>
              <a:defRPr>
                <a:solidFill>
                  <a:schemeClr val="tx1"/>
                </a:solidFill>
                <a:latin typeface="Aptos Light" panose="020B0004020202020204" pitchFamily="34" charset="0"/>
              </a:defRPr>
            </a:lvl1pPr>
          </a:lstStyle>
          <a:p>
            <a:fld id="{04A4BE57-A183-4CBC-85A1-B2FEA750D586}" type="datetimeFigureOut">
              <a:rPr lang="nb-NO" smtClean="0"/>
              <a:pPr/>
              <a:t>06.05.2025</a:t>
            </a:fld>
            <a:endParaRPr lang="nb-NO"/>
          </a:p>
        </p:txBody>
      </p:sp>
    </p:spTree>
    <p:extLst>
      <p:ext uri="{BB962C8B-B14F-4D97-AF65-F5344CB8AC3E}">
        <p14:creationId xmlns:p14="http://schemas.microsoft.com/office/powerpoint/2010/main" val="4221870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6_Deloverskrift">
    <p:bg>
      <p:bgPr>
        <a:solidFill>
          <a:schemeClr val="bg1"/>
        </a:solidFill>
        <a:effectLst/>
      </p:bgPr>
    </p:bg>
    <p:spTree>
      <p:nvGrpSpPr>
        <p:cNvPr id="1" name=""/>
        <p:cNvGrpSpPr/>
        <p:nvPr/>
      </p:nvGrpSpPr>
      <p:grpSpPr>
        <a:xfrm>
          <a:off x="0" y="0"/>
          <a:ext cx="0" cy="0"/>
          <a:chOff x="0" y="0"/>
          <a:chExt cx="0" cy="0"/>
        </a:xfrm>
      </p:grpSpPr>
      <p:sp>
        <p:nvSpPr>
          <p:cNvPr id="8" name="Plassholder for lysbildenummer 5">
            <a:extLst>
              <a:ext uri="{FF2B5EF4-FFF2-40B4-BE49-F238E27FC236}">
                <a16:creationId xmlns:a16="http://schemas.microsoft.com/office/drawing/2014/main" id="{9B6F1B3D-FA92-CA1C-497D-41BE3DEF09A6}"/>
              </a:ext>
            </a:extLst>
          </p:cNvPr>
          <p:cNvSpPr>
            <a:spLocks noGrp="1"/>
          </p:cNvSpPr>
          <p:nvPr>
            <p:ph type="sldNum" sz="quarter" idx="4"/>
          </p:nvPr>
        </p:nvSpPr>
        <p:spPr>
          <a:xfrm>
            <a:off x="10970555" y="6052375"/>
            <a:ext cx="504217" cy="360000"/>
          </a:xfrm>
          <a:prstGeom prst="rect">
            <a:avLst/>
          </a:prstGeom>
        </p:spPr>
        <p:txBody>
          <a:bodyPr vert="horz" lIns="91440" tIns="45720" rIns="91440" bIns="45720" rtlCol="0" anchor="ctr"/>
          <a:lstStyle>
            <a:lvl1pPr algn="r">
              <a:defRPr sz="1200">
                <a:solidFill>
                  <a:schemeClr val="tx2"/>
                </a:solidFill>
                <a:latin typeface="Avenir Next LT Pro" panose="020B0504020202020204" pitchFamily="34" charset="0"/>
              </a:defRPr>
            </a:lvl1pPr>
          </a:lstStyle>
          <a:p>
            <a:fld id="{91E00B12-5FA1-4C87-B1FC-EFB14B70876C}" type="slidenum">
              <a:rPr lang="nb-NO" smtClean="0"/>
              <a:pPr/>
              <a:t>‹#›</a:t>
            </a:fld>
            <a:endParaRPr lang="nb-NO" dirty="0"/>
          </a:p>
        </p:txBody>
      </p:sp>
      <p:sp>
        <p:nvSpPr>
          <p:cNvPr id="10" name="Plassholder for tittel 1">
            <a:extLst>
              <a:ext uri="{FF2B5EF4-FFF2-40B4-BE49-F238E27FC236}">
                <a16:creationId xmlns:a16="http://schemas.microsoft.com/office/drawing/2014/main" id="{10334763-F537-A7BD-B5C3-D6289EFF77ED}"/>
              </a:ext>
            </a:extLst>
          </p:cNvPr>
          <p:cNvSpPr>
            <a:spLocks noGrp="1"/>
          </p:cNvSpPr>
          <p:nvPr>
            <p:ph type="title"/>
          </p:nvPr>
        </p:nvSpPr>
        <p:spPr>
          <a:xfrm>
            <a:off x="2952037" y="755116"/>
            <a:ext cx="8535629" cy="2300303"/>
          </a:xfrm>
          <a:prstGeom prst="rect">
            <a:avLst/>
          </a:prstGeom>
        </p:spPr>
        <p:txBody>
          <a:bodyPr vert="horz" lIns="91440" tIns="45720" rIns="91440" bIns="45720" rtlCol="0" anchor="t">
            <a:normAutofit/>
          </a:bodyPr>
          <a:lstStyle>
            <a:lvl1pPr>
              <a:defRPr sz="5400">
                <a:solidFill>
                  <a:schemeClr val="tx2"/>
                </a:solidFill>
              </a:defRPr>
            </a:lvl1pPr>
          </a:lstStyle>
          <a:p>
            <a:r>
              <a:rPr lang="nb-NO" dirty="0"/>
              <a:t>Klikk for å redigere tittelstil</a:t>
            </a:r>
          </a:p>
        </p:txBody>
      </p:sp>
      <p:sp>
        <p:nvSpPr>
          <p:cNvPr id="3" name="Plassholder for tekst 2">
            <a:extLst>
              <a:ext uri="{FF2B5EF4-FFF2-40B4-BE49-F238E27FC236}">
                <a16:creationId xmlns:a16="http://schemas.microsoft.com/office/drawing/2014/main" id="{6397673D-1779-7007-BC89-2F4CB9928BF6}"/>
              </a:ext>
            </a:extLst>
          </p:cNvPr>
          <p:cNvSpPr>
            <a:spLocks noGrp="1"/>
          </p:cNvSpPr>
          <p:nvPr>
            <p:ph type="body" idx="23" hasCustomPrompt="1"/>
          </p:nvPr>
        </p:nvSpPr>
        <p:spPr>
          <a:xfrm>
            <a:off x="6211277" y="6052375"/>
            <a:ext cx="4401928" cy="360000"/>
          </a:xfrm>
          <a:prstGeom prst="rect">
            <a:avLst/>
          </a:prstGeom>
        </p:spPr>
        <p:txBody>
          <a:bodyPr tIns="36000" anchor="ctr">
            <a:noAutofit/>
          </a:bodyPr>
          <a:lstStyle>
            <a:lvl1pPr marL="0" indent="0" algn="r">
              <a:lnSpc>
                <a:spcPct val="100000"/>
              </a:lnSpc>
              <a:spcBef>
                <a:spcPts val="0"/>
              </a:spcBef>
              <a:spcAft>
                <a:spcPts val="200"/>
              </a:spcAft>
              <a:buNone/>
              <a:defRPr sz="1200" b="0" i="0">
                <a:solidFill>
                  <a:schemeClr val="tx2"/>
                </a:solidFill>
                <a:effectLst/>
                <a:latin typeface="Avenir Next LT Pro"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Bunntekst</a:t>
            </a:r>
          </a:p>
        </p:txBody>
      </p:sp>
      <p:pic>
        <p:nvPicPr>
          <p:cNvPr id="2" name="Bilde 1">
            <a:extLst>
              <a:ext uri="{FF2B5EF4-FFF2-40B4-BE49-F238E27FC236}">
                <a16:creationId xmlns:a16="http://schemas.microsoft.com/office/drawing/2014/main" id="{25582955-2E99-DD4C-FA65-287EEE0C90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4550" y="6080720"/>
            <a:ext cx="1588490" cy="312999"/>
          </a:xfrm>
          <a:prstGeom prst="rect">
            <a:avLst/>
          </a:prstGeom>
        </p:spPr>
      </p:pic>
    </p:spTree>
    <p:extLst>
      <p:ext uri="{BB962C8B-B14F-4D97-AF65-F5344CB8AC3E}">
        <p14:creationId xmlns:p14="http://schemas.microsoft.com/office/powerpoint/2010/main" val="633697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Deloverskrift">
    <p:bg>
      <p:bgPr>
        <a:solidFill>
          <a:schemeClr val="tx2"/>
        </a:solidFill>
        <a:effectLst/>
      </p:bgPr>
    </p:bg>
    <p:spTree>
      <p:nvGrpSpPr>
        <p:cNvPr id="1" name=""/>
        <p:cNvGrpSpPr/>
        <p:nvPr/>
      </p:nvGrpSpPr>
      <p:grpSpPr>
        <a:xfrm>
          <a:off x="0" y="0"/>
          <a:ext cx="0" cy="0"/>
          <a:chOff x="0" y="0"/>
          <a:chExt cx="0" cy="0"/>
        </a:xfrm>
      </p:grpSpPr>
      <p:sp>
        <p:nvSpPr>
          <p:cNvPr id="8" name="Plassholder for lysbildenummer 5">
            <a:extLst>
              <a:ext uri="{FF2B5EF4-FFF2-40B4-BE49-F238E27FC236}">
                <a16:creationId xmlns:a16="http://schemas.microsoft.com/office/drawing/2014/main" id="{9B6F1B3D-FA92-CA1C-497D-41BE3DEF09A6}"/>
              </a:ext>
            </a:extLst>
          </p:cNvPr>
          <p:cNvSpPr>
            <a:spLocks noGrp="1"/>
          </p:cNvSpPr>
          <p:nvPr>
            <p:ph type="sldNum" sz="quarter" idx="4"/>
          </p:nvPr>
        </p:nvSpPr>
        <p:spPr>
          <a:xfrm>
            <a:off x="10970555" y="6052375"/>
            <a:ext cx="504217" cy="360000"/>
          </a:xfrm>
          <a:prstGeom prst="rect">
            <a:avLst/>
          </a:prstGeom>
        </p:spPr>
        <p:txBody>
          <a:bodyPr vert="horz" lIns="91440" tIns="45720" rIns="91440" bIns="45720" rtlCol="0" anchor="ctr"/>
          <a:lstStyle>
            <a:lvl1pPr algn="r">
              <a:defRPr sz="1200">
                <a:solidFill>
                  <a:schemeClr val="accent2"/>
                </a:solidFill>
                <a:latin typeface="Avenir Next LT Pro" panose="020B0504020202020204" pitchFamily="34" charset="0"/>
              </a:defRPr>
            </a:lvl1pPr>
          </a:lstStyle>
          <a:p>
            <a:fld id="{91E00B12-5FA1-4C87-B1FC-EFB14B70876C}" type="slidenum">
              <a:rPr lang="nb-NO" smtClean="0"/>
              <a:pPr/>
              <a:t>‹#›</a:t>
            </a:fld>
            <a:endParaRPr lang="nb-NO" dirty="0"/>
          </a:p>
        </p:txBody>
      </p:sp>
      <p:pic>
        <p:nvPicPr>
          <p:cNvPr id="2" name="Bilde 1">
            <a:extLst>
              <a:ext uri="{FF2B5EF4-FFF2-40B4-BE49-F238E27FC236}">
                <a16:creationId xmlns:a16="http://schemas.microsoft.com/office/drawing/2014/main" id="{900371CC-6607-1DD9-6B0E-A21EDDA70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8035" y="116265"/>
            <a:ext cx="2509370" cy="2509370"/>
          </a:xfrm>
          <a:prstGeom prst="rect">
            <a:avLst/>
          </a:prstGeom>
        </p:spPr>
      </p:pic>
      <p:sp>
        <p:nvSpPr>
          <p:cNvPr id="3" name="Plassholder for tittel 1">
            <a:extLst>
              <a:ext uri="{FF2B5EF4-FFF2-40B4-BE49-F238E27FC236}">
                <a16:creationId xmlns:a16="http://schemas.microsoft.com/office/drawing/2014/main" id="{78B94986-B5FA-F08C-623C-5AA924E7DF48}"/>
              </a:ext>
            </a:extLst>
          </p:cNvPr>
          <p:cNvSpPr>
            <a:spLocks noGrp="1"/>
          </p:cNvSpPr>
          <p:nvPr>
            <p:ph type="title"/>
          </p:nvPr>
        </p:nvSpPr>
        <p:spPr>
          <a:xfrm>
            <a:off x="2952037" y="755116"/>
            <a:ext cx="8535629" cy="2300303"/>
          </a:xfrm>
          <a:prstGeom prst="rect">
            <a:avLst/>
          </a:prstGeom>
        </p:spPr>
        <p:txBody>
          <a:bodyPr vert="horz" lIns="91440" tIns="45720" rIns="91440" bIns="45720" rtlCol="0" anchor="t">
            <a:normAutofit/>
          </a:bodyPr>
          <a:lstStyle>
            <a:lvl1pPr>
              <a:defRPr sz="5400">
                <a:solidFill>
                  <a:schemeClr val="accent2"/>
                </a:solidFill>
              </a:defRPr>
            </a:lvl1pPr>
          </a:lstStyle>
          <a:p>
            <a:r>
              <a:rPr lang="nb-NO" dirty="0"/>
              <a:t>Klikk for å redigere tittelstil</a:t>
            </a:r>
          </a:p>
        </p:txBody>
      </p:sp>
      <p:sp>
        <p:nvSpPr>
          <p:cNvPr id="5" name="Plassholder for tekst 2">
            <a:extLst>
              <a:ext uri="{FF2B5EF4-FFF2-40B4-BE49-F238E27FC236}">
                <a16:creationId xmlns:a16="http://schemas.microsoft.com/office/drawing/2014/main" id="{16040D6A-C90F-986F-6572-DEB3E74E009D}"/>
              </a:ext>
            </a:extLst>
          </p:cNvPr>
          <p:cNvSpPr>
            <a:spLocks noGrp="1"/>
          </p:cNvSpPr>
          <p:nvPr>
            <p:ph type="body" idx="23" hasCustomPrompt="1"/>
          </p:nvPr>
        </p:nvSpPr>
        <p:spPr>
          <a:xfrm>
            <a:off x="6211277" y="6052375"/>
            <a:ext cx="4401928" cy="360000"/>
          </a:xfrm>
          <a:prstGeom prst="rect">
            <a:avLst/>
          </a:prstGeom>
        </p:spPr>
        <p:txBody>
          <a:bodyPr tIns="36000" anchor="ctr">
            <a:noAutofit/>
          </a:bodyPr>
          <a:lstStyle>
            <a:lvl1pPr marL="0" indent="0" algn="r">
              <a:lnSpc>
                <a:spcPct val="100000"/>
              </a:lnSpc>
              <a:spcBef>
                <a:spcPts val="0"/>
              </a:spcBef>
              <a:spcAft>
                <a:spcPts val="200"/>
              </a:spcAft>
              <a:buNone/>
              <a:defRPr sz="1200" b="0" i="0">
                <a:solidFill>
                  <a:schemeClr val="accent2"/>
                </a:solidFill>
                <a:effectLst/>
                <a:latin typeface="Avenir Next LT Pro"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Bunntekst</a:t>
            </a:r>
          </a:p>
        </p:txBody>
      </p:sp>
      <p:pic>
        <p:nvPicPr>
          <p:cNvPr id="4" name="Bilde 3" descr="Et bilde som inneholder Grafikk, Font, grafisk design, logo&#10;&#10;Automatisk generert beskrivelse">
            <a:extLst>
              <a:ext uri="{FF2B5EF4-FFF2-40B4-BE49-F238E27FC236}">
                <a16:creationId xmlns:a16="http://schemas.microsoft.com/office/drawing/2014/main" id="{49615CF2-C11C-4804-61F8-F675CD52D0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550" y="6080720"/>
            <a:ext cx="1588490" cy="313000"/>
          </a:xfrm>
          <a:prstGeom prst="rect">
            <a:avLst/>
          </a:prstGeom>
        </p:spPr>
      </p:pic>
    </p:spTree>
    <p:extLst>
      <p:ext uri="{BB962C8B-B14F-4D97-AF65-F5344CB8AC3E}">
        <p14:creationId xmlns:p14="http://schemas.microsoft.com/office/powerpoint/2010/main" val="2962809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Deloverskrift">
    <p:bg>
      <p:bgPr>
        <a:solidFill>
          <a:schemeClr val="tx2"/>
        </a:solidFill>
        <a:effectLst/>
      </p:bgPr>
    </p:bg>
    <p:spTree>
      <p:nvGrpSpPr>
        <p:cNvPr id="1" name=""/>
        <p:cNvGrpSpPr/>
        <p:nvPr/>
      </p:nvGrpSpPr>
      <p:grpSpPr>
        <a:xfrm>
          <a:off x="0" y="0"/>
          <a:ext cx="0" cy="0"/>
          <a:chOff x="0" y="0"/>
          <a:chExt cx="0" cy="0"/>
        </a:xfrm>
      </p:grpSpPr>
      <p:sp>
        <p:nvSpPr>
          <p:cNvPr id="8" name="Plassholder for lysbildenummer 5">
            <a:extLst>
              <a:ext uri="{FF2B5EF4-FFF2-40B4-BE49-F238E27FC236}">
                <a16:creationId xmlns:a16="http://schemas.microsoft.com/office/drawing/2014/main" id="{9B6F1B3D-FA92-CA1C-497D-41BE3DEF09A6}"/>
              </a:ext>
            </a:extLst>
          </p:cNvPr>
          <p:cNvSpPr>
            <a:spLocks noGrp="1"/>
          </p:cNvSpPr>
          <p:nvPr>
            <p:ph type="sldNum" sz="quarter" idx="4"/>
          </p:nvPr>
        </p:nvSpPr>
        <p:spPr>
          <a:xfrm>
            <a:off x="10970555" y="6052375"/>
            <a:ext cx="504217" cy="360000"/>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defRPr>
            </a:lvl1pPr>
          </a:lstStyle>
          <a:p>
            <a:fld id="{91E00B12-5FA1-4C87-B1FC-EFB14B70876C}" type="slidenum">
              <a:rPr lang="nb-NO" smtClean="0"/>
              <a:pPr/>
              <a:t>‹#›</a:t>
            </a:fld>
            <a:endParaRPr lang="nb-NO" dirty="0"/>
          </a:p>
        </p:txBody>
      </p:sp>
      <p:pic>
        <p:nvPicPr>
          <p:cNvPr id="2" name="Bilde 1">
            <a:extLst>
              <a:ext uri="{FF2B5EF4-FFF2-40B4-BE49-F238E27FC236}">
                <a16:creationId xmlns:a16="http://schemas.microsoft.com/office/drawing/2014/main" id="{900371CC-6607-1DD9-6B0E-A21EDDA70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8035" y="116265"/>
            <a:ext cx="2509370" cy="2509370"/>
          </a:xfrm>
          <a:prstGeom prst="rect">
            <a:avLst/>
          </a:prstGeom>
        </p:spPr>
      </p:pic>
      <p:sp>
        <p:nvSpPr>
          <p:cNvPr id="3" name="Plassholder for tittel 1">
            <a:extLst>
              <a:ext uri="{FF2B5EF4-FFF2-40B4-BE49-F238E27FC236}">
                <a16:creationId xmlns:a16="http://schemas.microsoft.com/office/drawing/2014/main" id="{CF8493B7-4059-256C-62A7-F2AA382EA9A2}"/>
              </a:ext>
            </a:extLst>
          </p:cNvPr>
          <p:cNvSpPr>
            <a:spLocks noGrp="1"/>
          </p:cNvSpPr>
          <p:nvPr>
            <p:ph type="title"/>
          </p:nvPr>
        </p:nvSpPr>
        <p:spPr>
          <a:xfrm>
            <a:off x="2952037" y="755116"/>
            <a:ext cx="8535629" cy="2300303"/>
          </a:xfrm>
          <a:prstGeom prst="rect">
            <a:avLst/>
          </a:prstGeom>
        </p:spPr>
        <p:txBody>
          <a:bodyPr vert="horz" lIns="91440" tIns="45720" rIns="91440" bIns="45720" rtlCol="0" anchor="t">
            <a:normAutofit/>
          </a:bodyPr>
          <a:lstStyle>
            <a:lvl1pPr>
              <a:defRPr sz="5400">
                <a:solidFill>
                  <a:schemeClr val="bg2"/>
                </a:solidFill>
              </a:defRPr>
            </a:lvl1pPr>
          </a:lstStyle>
          <a:p>
            <a:r>
              <a:rPr lang="nb-NO" dirty="0"/>
              <a:t>Klikk for å redigere tittelstil</a:t>
            </a:r>
          </a:p>
        </p:txBody>
      </p:sp>
      <p:sp>
        <p:nvSpPr>
          <p:cNvPr id="5" name="Plassholder for tekst 2">
            <a:extLst>
              <a:ext uri="{FF2B5EF4-FFF2-40B4-BE49-F238E27FC236}">
                <a16:creationId xmlns:a16="http://schemas.microsoft.com/office/drawing/2014/main" id="{2BE0CFE6-AC21-C543-06E6-E20687695C70}"/>
              </a:ext>
            </a:extLst>
          </p:cNvPr>
          <p:cNvSpPr>
            <a:spLocks noGrp="1"/>
          </p:cNvSpPr>
          <p:nvPr>
            <p:ph type="body" idx="23" hasCustomPrompt="1"/>
          </p:nvPr>
        </p:nvSpPr>
        <p:spPr>
          <a:xfrm>
            <a:off x="6211277" y="6052375"/>
            <a:ext cx="4401928" cy="360000"/>
          </a:xfrm>
          <a:prstGeom prst="rect">
            <a:avLst/>
          </a:prstGeom>
        </p:spPr>
        <p:txBody>
          <a:bodyPr tIns="36000" anchor="ctr">
            <a:noAutofit/>
          </a:bodyPr>
          <a:lstStyle>
            <a:lvl1pPr marL="0" indent="0" algn="r">
              <a:lnSpc>
                <a:spcPct val="100000"/>
              </a:lnSpc>
              <a:spcBef>
                <a:spcPts val="0"/>
              </a:spcBef>
              <a:spcAft>
                <a:spcPts val="200"/>
              </a:spcAft>
              <a:buNone/>
              <a:defRPr sz="1200" b="0" i="0">
                <a:solidFill>
                  <a:schemeClr val="bg1"/>
                </a:solidFill>
                <a:effectLst/>
                <a:latin typeface="Avenir Next LT Pro"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Bunntekst</a:t>
            </a:r>
          </a:p>
        </p:txBody>
      </p:sp>
      <p:pic>
        <p:nvPicPr>
          <p:cNvPr id="6" name="Bilde 5" descr="Et bilde som inneholder Grafikk, Font, grafisk design, logo&#10;&#10;Automatisk generert beskrivelse">
            <a:extLst>
              <a:ext uri="{FF2B5EF4-FFF2-40B4-BE49-F238E27FC236}">
                <a16:creationId xmlns:a16="http://schemas.microsoft.com/office/drawing/2014/main" id="{AE8DEBEC-21E4-E4D2-37C7-00E52013E3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550" y="6080720"/>
            <a:ext cx="1588490" cy="313000"/>
          </a:xfrm>
          <a:prstGeom prst="rect">
            <a:avLst/>
          </a:prstGeom>
        </p:spPr>
      </p:pic>
    </p:spTree>
    <p:extLst>
      <p:ext uri="{BB962C8B-B14F-4D97-AF65-F5344CB8AC3E}">
        <p14:creationId xmlns:p14="http://schemas.microsoft.com/office/powerpoint/2010/main" val="764831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Deloverskrift">
    <p:bg>
      <p:bgPr>
        <a:solidFill>
          <a:schemeClr val="accent2"/>
        </a:solidFill>
        <a:effectLst/>
      </p:bgPr>
    </p:bg>
    <p:spTree>
      <p:nvGrpSpPr>
        <p:cNvPr id="1" name=""/>
        <p:cNvGrpSpPr/>
        <p:nvPr/>
      </p:nvGrpSpPr>
      <p:grpSpPr>
        <a:xfrm>
          <a:off x="0" y="0"/>
          <a:ext cx="0" cy="0"/>
          <a:chOff x="0" y="0"/>
          <a:chExt cx="0" cy="0"/>
        </a:xfrm>
      </p:grpSpPr>
      <p:sp>
        <p:nvSpPr>
          <p:cNvPr id="8" name="Plassholder for lysbildenummer 5">
            <a:extLst>
              <a:ext uri="{FF2B5EF4-FFF2-40B4-BE49-F238E27FC236}">
                <a16:creationId xmlns:a16="http://schemas.microsoft.com/office/drawing/2014/main" id="{9B6F1B3D-FA92-CA1C-497D-41BE3DEF09A6}"/>
              </a:ext>
            </a:extLst>
          </p:cNvPr>
          <p:cNvSpPr>
            <a:spLocks noGrp="1"/>
          </p:cNvSpPr>
          <p:nvPr>
            <p:ph type="sldNum" sz="quarter" idx="4"/>
          </p:nvPr>
        </p:nvSpPr>
        <p:spPr>
          <a:xfrm>
            <a:off x="10970555" y="6052375"/>
            <a:ext cx="504217" cy="360000"/>
          </a:xfrm>
          <a:prstGeom prst="rect">
            <a:avLst/>
          </a:prstGeom>
        </p:spPr>
        <p:txBody>
          <a:bodyPr vert="horz" lIns="91440" tIns="45720" rIns="91440" bIns="45720" rtlCol="0" anchor="ctr"/>
          <a:lstStyle>
            <a:lvl1pPr algn="r">
              <a:defRPr sz="1200">
                <a:solidFill>
                  <a:schemeClr val="tx2"/>
                </a:solidFill>
                <a:latin typeface="Avenir Next LT Pro" panose="020B0504020202020204" pitchFamily="34" charset="0"/>
              </a:defRPr>
            </a:lvl1pPr>
          </a:lstStyle>
          <a:p>
            <a:fld id="{91E00B12-5FA1-4C87-B1FC-EFB14B70876C}" type="slidenum">
              <a:rPr lang="nb-NO" smtClean="0"/>
              <a:pPr/>
              <a:t>‹#›</a:t>
            </a:fld>
            <a:endParaRPr lang="nb-NO" dirty="0"/>
          </a:p>
        </p:txBody>
      </p:sp>
      <p:sp>
        <p:nvSpPr>
          <p:cNvPr id="3" name="Plassholder for tittel 1">
            <a:extLst>
              <a:ext uri="{FF2B5EF4-FFF2-40B4-BE49-F238E27FC236}">
                <a16:creationId xmlns:a16="http://schemas.microsoft.com/office/drawing/2014/main" id="{C98E5530-61F0-8BBC-48A8-2D5419A79B0C}"/>
              </a:ext>
            </a:extLst>
          </p:cNvPr>
          <p:cNvSpPr>
            <a:spLocks noGrp="1"/>
          </p:cNvSpPr>
          <p:nvPr>
            <p:ph type="title"/>
          </p:nvPr>
        </p:nvSpPr>
        <p:spPr>
          <a:xfrm>
            <a:off x="2952037" y="755116"/>
            <a:ext cx="8535629" cy="2300303"/>
          </a:xfrm>
          <a:prstGeom prst="rect">
            <a:avLst/>
          </a:prstGeom>
        </p:spPr>
        <p:txBody>
          <a:bodyPr vert="horz" lIns="91440" tIns="45720" rIns="91440" bIns="45720" rtlCol="0" anchor="t">
            <a:normAutofit/>
          </a:bodyPr>
          <a:lstStyle>
            <a:lvl1pPr>
              <a:defRPr sz="5400">
                <a:solidFill>
                  <a:schemeClr val="tx2"/>
                </a:solidFill>
              </a:defRPr>
            </a:lvl1pPr>
          </a:lstStyle>
          <a:p>
            <a:r>
              <a:rPr lang="nb-NO" dirty="0"/>
              <a:t>Klikk for å redigere tittelstil</a:t>
            </a:r>
          </a:p>
        </p:txBody>
      </p:sp>
      <p:sp>
        <p:nvSpPr>
          <p:cNvPr id="4" name="Plassholder for tekst 2">
            <a:extLst>
              <a:ext uri="{FF2B5EF4-FFF2-40B4-BE49-F238E27FC236}">
                <a16:creationId xmlns:a16="http://schemas.microsoft.com/office/drawing/2014/main" id="{B4BDB9A9-D481-F02C-33FA-9C47C46C9845}"/>
              </a:ext>
            </a:extLst>
          </p:cNvPr>
          <p:cNvSpPr>
            <a:spLocks noGrp="1"/>
          </p:cNvSpPr>
          <p:nvPr>
            <p:ph type="body" idx="23" hasCustomPrompt="1"/>
          </p:nvPr>
        </p:nvSpPr>
        <p:spPr>
          <a:xfrm>
            <a:off x="6211277" y="6052375"/>
            <a:ext cx="4401928" cy="360000"/>
          </a:xfrm>
          <a:prstGeom prst="rect">
            <a:avLst/>
          </a:prstGeom>
        </p:spPr>
        <p:txBody>
          <a:bodyPr tIns="36000" anchor="ctr">
            <a:noAutofit/>
          </a:bodyPr>
          <a:lstStyle>
            <a:lvl1pPr marL="0" indent="0" algn="r">
              <a:lnSpc>
                <a:spcPct val="100000"/>
              </a:lnSpc>
              <a:spcBef>
                <a:spcPts val="0"/>
              </a:spcBef>
              <a:spcAft>
                <a:spcPts val="200"/>
              </a:spcAft>
              <a:buNone/>
              <a:defRPr sz="1200" b="0" i="0">
                <a:solidFill>
                  <a:schemeClr val="tx2"/>
                </a:solidFill>
                <a:effectLst/>
                <a:latin typeface="Avenir Next LT Pro"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Bunntekst</a:t>
            </a:r>
          </a:p>
        </p:txBody>
      </p:sp>
      <p:pic>
        <p:nvPicPr>
          <p:cNvPr id="2" name="Bilde 1">
            <a:extLst>
              <a:ext uri="{FF2B5EF4-FFF2-40B4-BE49-F238E27FC236}">
                <a16:creationId xmlns:a16="http://schemas.microsoft.com/office/drawing/2014/main" id="{92B8B6F1-0509-9D29-99E5-A0B8D3A0A1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4550" y="6080720"/>
            <a:ext cx="1588490" cy="312999"/>
          </a:xfrm>
          <a:prstGeom prst="rect">
            <a:avLst/>
          </a:prstGeom>
        </p:spPr>
      </p:pic>
    </p:spTree>
    <p:extLst>
      <p:ext uri="{BB962C8B-B14F-4D97-AF65-F5344CB8AC3E}">
        <p14:creationId xmlns:p14="http://schemas.microsoft.com/office/powerpoint/2010/main" val="29718956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Deloverskrift">
    <p:bg>
      <p:bgPr>
        <a:solidFill>
          <a:schemeClr val="accent3"/>
        </a:solidFill>
        <a:effectLst/>
      </p:bgPr>
    </p:bg>
    <p:spTree>
      <p:nvGrpSpPr>
        <p:cNvPr id="1" name=""/>
        <p:cNvGrpSpPr/>
        <p:nvPr/>
      </p:nvGrpSpPr>
      <p:grpSpPr>
        <a:xfrm>
          <a:off x="0" y="0"/>
          <a:ext cx="0" cy="0"/>
          <a:chOff x="0" y="0"/>
          <a:chExt cx="0" cy="0"/>
        </a:xfrm>
      </p:grpSpPr>
      <p:sp>
        <p:nvSpPr>
          <p:cNvPr id="8" name="Plassholder for lysbildenummer 5">
            <a:extLst>
              <a:ext uri="{FF2B5EF4-FFF2-40B4-BE49-F238E27FC236}">
                <a16:creationId xmlns:a16="http://schemas.microsoft.com/office/drawing/2014/main" id="{9B6F1B3D-FA92-CA1C-497D-41BE3DEF09A6}"/>
              </a:ext>
            </a:extLst>
          </p:cNvPr>
          <p:cNvSpPr>
            <a:spLocks noGrp="1"/>
          </p:cNvSpPr>
          <p:nvPr>
            <p:ph type="sldNum" sz="quarter" idx="4"/>
          </p:nvPr>
        </p:nvSpPr>
        <p:spPr>
          <a:xfrm>
            <a:off x="10970555" y="6052375"/>
            <a:ext cx="504217" cy="360000"/>
          </a:xfrm>
          <a:prstGeom prst="rect">
            <a:avLst/>
          </a:prstGeom>
        </p:spPr>
        <p:txBody>
          <a:bodyPr vert="horz" lIns="91440" tIns="45720" rIns="91440" bIns="45720" rtlCol="0" anchor="ctr"/>
          <a:lstStyle>
            <a:lvl1pPr algn="r">
              <a:defRPr sz="1200">
                <a:solidFill>
                  <a:schemeClr val="tx2"/>
                </a:solidFill>
                <a:latin typeface="Avenir Next LT Pro" panose="020B0504020202020204" pitchFamily="34" charset="0"/>
              </a:defRPr>
            </a:lvl1pPr>
          </a:lstStyle>
          <a:p>
            <a:fld id="{91E00B12-5FA1-4C87-B1FC-EFB14B70876C}" type="slidenum">
              <a:rPr lang="nb-NO" smtClean="0"/>
              <a:pPr/>
              <a:t>‹#›</a:t>
            </a:fld>
            <a:endParaRPr lang="nb-NO" dirty="0"/>
          </a:p>
        </p:txBody>
      </p:sp>
      <p:sp>
        <p:nvSpPr>
          <p:cNvPr id="2" name="Plassholder for tittel 1">
            <a:extLst>
              <a:ext uri="{FF2B5EF4-FFF2-40B4-BE49-F238E27FC236}">
                <a16:creationId xmlns:a16="http://schemas.microsoft.com/office/drawing/2014/main" id="{E71B88B3-5E5E-C0D7-8807-FB919312D2E0}"/>
              </a:ext>
            </a:extLst>
          </p:cNvPr>
          <p:cNvSpPr>
            <a:spLocks noGrp="1"/>
          </p:cNvSpPr>
          <p:nvPr>
            <p:ph type="title"/>
          </p:nvPr>
        </p:nvSpPr>
        <p:spPr>
          <a:xfrm>
            <a:off x="2952037" y="755116"/>
            <a:ext cx="8535629" cy="2300303"/>
          </a:xfrm>
          <a:prstGeom prst="rect">
            <a:avLst/>
          </a:prstGeom>
        </p:spPr>
        <p:txBody>
          <a:bodyPr vert="horz" lIns="91440" tIns="45720" rIns="91440" bIns="45720" rtlCol="0" anchor="t">
            <a:normAutofit/>
          </a:bodyPr>
          <a:lstStyle>
            <a:lvl1pPr>
              <a:defRPr sz="5400">
                <a:solidFill>
                  <a:schemeClr val="tx2"/>
                </a:solidFill>
              </a:defRPr>
            </a:lvl1pPr>
          </a:lstStyle>
          <a:p>
            <a:r>
              <a:rPr lang="nb-NO" dirty="0"/>
              <a:t>Klikk for å redigere tittelstil</a:t>
            </a:r>
          </a:p>
        </p:txBody>
      </p:sp>
      <p:sp>
        <p:nvSpPr>
          <p:cNvPr id="4" name="Plassholder for tekst 2">
            <a:extLst>
              <a:ext uri="{FF2B5EF4-FFF2-40B4-BE49-F238E27FC236}">
                <a16:creationId xmlns:a16="http://schemas.microsoft.com/office/drawing/2014/main" id="{BAFDCBE8-35E4-27D7-58A1-222E2E1397BD}"/>
              </a:ext>
            </a:extLst>
          </p:cNvPr>
          <p:cNvSpPr>
            <a:spLocks noGrp="1"/>
          </p:cNvSpPr>
          <p:nvPr>
            <p:ph type="body" idx="23" hasCustomPrompt="1"/>
          </p:nvPr>
        </p:nvSpPr>
        <p:spPr>
          <a:xfrm>
            <a:off x="6211277" y="6052375"/>
            <a:ext cx="4401928" cy="360000"/>
          </a:xfrm>
          <a:prstGeom prst="rect">
            <a:avLst/>
          </a:prstGeom>
        </p:spPr>
        <p:txBody>
          <a:bodyPr tIns="36000" anchor="ctr">
            <a:noAutofit/>
          </a:bodyPr>
          <a:lstStyle>
            <a:lvl1pPr marL="0" indent="0" algn="r">
              <a:lnSpc>
                <a:spcPct val="100000"/>
              </a:lnSpc>
              <a:spcBef>
                <a:spcPts val="0"/>
              </a:spcBef>
              <a:spcAft>
                <a:spcPts val="200"/>
              </a:spcAft>
              <a:buNone/>
              <a:defRPr sz="1200" b="0" i="0">
                <a:solidFill>
                  <a:schemeClr val="tx2"/>
                </a:solidFill>
                <a:effectLst/>
                <a:latin typeface="Avenir Next LT Pro"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Bunntekst</a:t>
            </a:r>
          </a:p>
        </p:txBody>
      </p:sp>
      <p:pic>
        <p:nvPicPr>
          <p:cNvPr id="3" name="Bilde 2">
            <a:extLst>
              <a:ext uri="{FF2B5EF4-FFF2-40B4-BE49-F238E27FC236}">
                <a16:creationId xmlns:a16="http://schemas.microsoft.com/office/drawing/2014/main" id="{5754D471-5D82-4FAC-8C1C-07F028AE98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4550" y="6080720"/>
            <a:ext cx="1588490" cy="312999"/>
          </a:xfrm>
          <a:prstGeom prst="rect">
            <a:avLst/>
          </a:prstGeom>
        </p:spPr>
      </p:pic>
    </p:spTree>
    <p:extLst>
      <p:ext uri="{BB962C8B-B14F-4D97-AF65-F5344CB8AC3E}">
        <p14:creationId xmlns:p14="http://schemas.microsoft.com/office/powerpoint/2010/main" val="41878225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Deloverskrift">
    <p:bg>
      <p:bgPr>
        <a:solidFill>
          <a:schemeClr val="accent4"/>
        </a:solidFill>
        <a:effectLst/>
      </p:bgPr>
    </p:bg>
    <p:spTree>
      <p:nvGrpSpPr>
        <p:cNvPr id="1" name=""/>
        <p:cNvGrpSpPr/>
        <p:nvPr/>
      </p:nvGrpSpPr>
      <p:grpSpPr>
        <a:xfrm>
          <a:off x="0" y="0"/>
          <a:ext cx="0" cy="0"/>
          <a:chOff x="0" y="0"/>
          <a:chExt cx="0" cy="0"/>
        </a:xfrm>
      </p:grpSpPr>
      <p:sp>
        <p:nvSpPr>
          <p:cNvPr id="8" name="Plassholder for lysbildenummer 5">
            <a:extLst>
              <a:ext uri="{FF2B5EF4-FFF2-40B4-BE49-F238E27FC236}">
                <a16:creationId xmlns:a16="http://schemas.microsoft.com/office/drawing/2014/main" id="{9B6F1B3D-FA92-CA1C-497D-41BE3DEF09A6}"/>
              </a:ext>
            </a:extLst>
          </p:cNvPr>
          <p:cNvSpPr>
            <a:spLocks noGrp="1"/>
          </p:cNvSpPr>
          <p:nvPr>
            <p:ph type="sldNum" sz="quarter" idx="4"/>
          </p:nvPr>
        </p:nvSpPr>
        <p:spPr>
          <a:xfrm>
            <a:off x="10970555" y="6052375"/>
            <a:ext cx="504217" cy="360000"/>
          </a:xfrm>
          <a:prstGeom prst="rect">
            <a:avLst/>
          </a:prstGeom>
        </p:spPr>
        <p:txBody>
          <a:bodyPr vert="horz" lIns="91440" tIns="45720" rIns="91440" bIns="45720" rtlCol="0" anchor="ctr"/>
          <a:lstStyle>
            <a:lvl1pPr algn="r">
              <a:defRPr sz="1200">
                <a:solidFill>
                  <a:schemeClr val="tx2"/>
                </a:solidFill>
                <a:latin typeface="Avenir Next LT Pro" panose="020B0504020202020204" pitchFamily="34" charset="0"/>
              </a:defRPr>
            </a:lvl1pPr>
          </a:lstStyle>
          <a:p>
            <a:fld id="{91E00B12-5FA1-4C87-B1FC-EFB14B70876C}" type="slidenum">
              <a:rPr lang="nb-NO" smtClean="0"/>
              <a:pPr/>
              <a:t>‹#›</a:t>
            </a:fld>
            <a:endParaRPr lang="nb-NO" dirty="0"/>
          </a:p>
        </p:txBody>
      </p:sp>
      <p:sp>
        <p:nvSpPr>
          <p:cNvPr id="2" name="Plassholder for tittel 1">
            <a:extLst>
              <a:ext uri="{FF2B5EF4-FFF2-40B4-BE49-F238E27FC236}">
                <a16:creationId xmlns:a16="http://schemas.microsoft.com/office/drawing/2014/main" id="{9CA9E4AA-6B26-DA97-CEEE-9DD64982DE43}"/>
              </a:ext>
            </a:extLst>
          </p:cNvPr>
          <p:cNvSpPr>
            <a:spLocks noGrp="1"/>
          </p:cNvSpPr>
          <p:nvPr>
            <p:ph type="title"/>
          </p:nvPr>
        </p:nvSpPr>
        <p:spPr>
          <a:xfrm>
            <a:off x="2952037" y="755116"/>
            <a:ext cx="8535629" cy="2300303"/>
          </a:xfrm>
          <a:prstGeom prst="rect">
            <a:avLst/>
          </a:prstGeom>
        </p:spPr>
        <p:txBody>
          <a:bodyPr vert="horz" lIns="91440" tIns="45720" rIns="91440" bIns="45720" rtlCol="0" anchor="t">
            <a:normAutofit/>
          </a:bodyPr>
          <a:lstStyle>
            <a:lvl1pPr>
              <a:defRPr sz="5400">
                <a:solidFill>
                  <a:schemeClr val="tx2"/>
                </a:solidFill>
              </a:defRPr>
            </a:lvl1pPr>
          </a:lstStyle>
          <a:p>
            <a:r>
              <a:rPr lang="nb-NO" dirty="0"/>
              <a:t>Klikk for å redigere tittelstil</a:t>
            </a:r>
          </a:p>
        </p:txBody>
      </p:sp>
      <p:sp>
        <p:nvSpPr>
          <p:cNvPr id="10" name="Plassholder for tekst 2">
            <a:extLst>
              <a:ext uri="{FF2B5EF4-FFF2-40B4-BE49-F238E27FC236}">
                <a16:creationId xmlns:a16="http://schemas.microsoft.com/office/drawing/2014/main" id="{F4B57A22-CD99-DA8C-FC92-57861D1F3165}"/>
              </a:ext>
            </a:extLst>
          </p:cNvPr>
          <p:cNvSpPr>
            <a:spLocks noGrp="1"/>
          </p:cNvSpPr>
          <p:nvPr>
            <p:ph type="body" idx="23" hasCustomPrompt="1"/>
          </p:nvPr>
        </p:nvSpPr>
        <p:spPr>
          <a:xfrm>
            <a:off x="6211277" y="6052375"/>
            <a:ext cx="4401928" cy="360000"/>
          </a:xfrm>
          <a:prstGeom prst="rect">
            <a:avLst/>
          </a:prstGeom>
        </p:spPr>
        <p:txBody>
          <a:bodyPr tIns="36000" anchor="ctr">
            <a:noAutofit/>
          </a:bodyPr>
          <a:lstStyle>
            <a:lvl1pPr marL="0" indent="0" algn="r">
              <a:lnSpc>
                <a:spcPct val="100000"/>
              </a:lnSpc>
              <a:spcBef>
                <a:spcPts val="0"/>
              </a:spcBef>
              <a:spcAft>
                <a:spcPts val="200"/>
              </a:spcAft>
              <a:buNone/>
              <a:defRPr sz="1200" b="0" i="0">
                <a:solidFill>
                  <a:schemeClr val="tx2"/>
                </a:solidFill>
                <a:effectLst/>
                <a:latin typeface="Avenir Next LT Pro"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Bunntekst</a:t>
            </a:r>
          </a:p>
        </p:txBody>
      </p:sp>
      <p:pic>
        <p:nvPicPr>
          <p:cNvPr id="3" name="Bilde 2">
            <a:extLst>
              <a:ext uri="{FF2B5EF4-FFF2-40B4-BE49-F238E27FC236}">
                <a16:creationId xmlns:a16="http://schemas.microsoft.com/office/drawing/2014/main" id="{B89E23F7-9339-B934-E283-9AA7BD644A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4550" y="6080720"/>
            <a:ext cx="1588490" cy="312999"/>
          </a:xfrm>
          <a:prstGeom prst="rect">
            <a:avLst/>
          </a:prstGeom>
        </p:spPr>
      </p:pic>
    </p:spTree>
    <p:extLst>
      <p:ext uri="{BB962C8B-B14F-4D97-AF65-F5344CB8AC3E}">
        <p14:creationId xmlns:p14="http://schemas.microsoft.com/office/powerpoint/2010/main" val="16488348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Deloverskrift">
    <p:bg>
      <p:bgPr>
        <a:solidFill>
          <a:schemeClr val="accent5"/>
        </a:solidFill>
        <a:effectLst/>
      </p:bgPr>
    </p:bg>
    <p:spTree>
      <p:nvGrpSpPr>
        <p:cNvPr id="1" name=""/>
        <p:cNvGrpSpPr/>
        <p:nvPr/>
      </p:nvGrpSpPr>
      <p:grpSpPr>
        <a:xfrm>
          <a:off x="0" y="0"/>
          <a:ext cx="0" cy="0"/>
          <a:chOff x="0" y="0"/>
          <a:chExt cx="0" cy="0"/>
        </a:xfrm>
      </p:grpSpPr>
      <p:sp>
        <p:nvSpPr>
          <p:cNvPr id="8" name="Plassholder for lysbildenummer 5">
            <a:extLst>
              <a:ext uri="{FF2B5EF4-FFF2-40B4-BE49-F238E27FC236}">
                <a16:creationId xmlns:a16="http://schemas.microsoft.com/office/drawing/2014/main" id="{9B6F1B3D-FA92-CA1C-497D-41BE3DEF09A6}"/>
              </a:ext>
            </a:extLst>
          </p:cNvPr>
          <p:cNvSpPr>
            <a:spLocks noGrp="1"/>
          </p:cNvSpPr>
          <p:nvPr>
            <p:ph type="sldNum" sz="quarter" idx="4"/>
          </p:nvPr>
        </p:nvSpPr>
        <p:spPr>
          <a:xfrm>
            <a:off x="10970555" y="6052375"/>
            <a:ext cx="504217" cy="360000"/>
          </a:xfrm>
          <a:prstGeom prst="rect">
            <a:avLst/>
          </a:prstGeom>
        </p:spPr>
        <p:txBody>
          <a:bodyPr vert="horz" lIns="91440" tIns="45720" rIns="91440" bIns="45720" rtlCol="0" anchor="ctr"/>
          <a:lstStyle>
            <a:lvl1pPr algn="r">
              <a:defRPr sz="1200">
                <a:solidFill>
                  <a:schemeClr val="tx2"/>
                </a:solidFill>
                <a:latin typeface="Avenir Next LT Pro" panose="020B0504020202020204" pitchFamily="34" charset="0"/>
              </a:defRPr>
            </a:lvl1pPr>
          </a:lstStyle>
          <a:p>
            <a:fld id="{91E00B12-5FA1-4C87-B1FC-EFB14B70876C}" type="slidenum">
              <a:rPr lang="nb-NO" smtClean="0"/>
              <a:pPr/>
              <a:t>‹#›</a:t>
            </a:fld>
            <a:endParaRPr lang="nb-NO" dirty="0"/>
          </a:p>
        </p:txBody>
      </p:sp>
      <p:sp>
        <p:nvSpPr>
          <p:cNvPr id="2" name="Plassholder for tittel 1">
            <a:extLst>
              <a:ext uri="{FF2B5EF4-FFF2-40B4-BE49-F238E27FC236}">
                <a16:creationId xmlns:a16="http://schemas.microsoft.com/office/drawing/2014/main" id="{8C20F539-C2EC-0530-85C7-8F22441BD0A4}"/>
              </a:ext>
            </a:extLst>
          </p:cNvPr>
          <p:cNvSpPr>
            <a:spLocks noGrp="1"/>
          </p:cNvSpPr>
          <p:nvPr>
            <p:ph type="title"/>
          </p:nvPr>
        </p:nvSpPr>
        <p:spPr>
          <a:xfrm>
            <a:off x="2952037" y="755116"/>
            <a:ext cx="8535629" cy="2300303"/>
          </a:xfrm>
          <a:prstGeom prst="rect">
            <a:avLst/>
          </a:prstGeom>
        </p:spPr>
        <p:txBody>
          <a:bodyPr vert="horz" lIns="91440" tIns="45720" rIns="91440" bIns="45720" rtlCol="0" anchor="t">
            <a:normAutofit/>
          </a:bodyPr>
          <a:lstStyle>
            <a:lvl1pPr>
              <a:defRPr sz="5400">
                <a:solidFill>
                  <a:schemeClr val="tx2"/>
                </a:solidFill>
              </a:defRPr>
            </a:lvl1pPr>
          </a:lstStyle>
          <a:p>
            <a:r>
              <a:rPr lang="nb-NO" dirty="0"/>
              <a:t>Klikk for å redigere tittelstil</a:t>
            </a:r>
          </a:p>
        </p:txBody>
      </p:sp>
      <p:sp>
        <p:nvSpPr>
          <p:cNvPr id="6" name="Plassholder for tekst 2">
            <a:extLst>
              <a:ext uri="{FF2B5EF4-FFF2-40B4-BE49-F238E27FC236}">
                <a16:creationId xmlns:a16="http://schemas.microsoft.com/office/drawing/2014/main" id="{4376F6C2-07D4-D679-E844-369C42A8AB43}"/>
              </a:ext>
            </a:extLst>
          </p:cNvPr>
          <p:cNvSpPr>
            <a:spLocks noGrp="1"/>
          </p:cNvSpPr>
          <p:nvPr>
            <p:ph type="body" idx="23" hasCustomPrompt="1"/>
          </p:nvPr>
        </p:nvSpPr>
        <p:spPr>
          <a:xfrm>
            <a:off x="6211277" y="6052375"/>
            <a:ext cx="4401928" cy="360000"/>
          </a:xfrm>
          <a:prstGeom prst="rect">
            <a:avLst/>
          </a:prstGeom>
        </p:spPr>
        <p:txBody>
          <a:bodyPr tIns="36000" anchor="ctr">
            <a:noAutofit/>
          </a:bodyPr>
          <a:lstStyle>
            <a:lvl1pPr marL="0" indent="0" algn="r">
              <a:lnSpc>
                <a:spcPct val="100000"/>
              </a:lnSpc>
              <a:spcBef>
                <a:spcPts val="0"/>
              </a:spcBef>
              <a:spcAft>
                <a:spcPts val="200"/>
              </a:spcAft>
              <a:buNone/>
              <a:defRPr sz="1200" b="0" i="0">
                <a:solidFill>
                  <a:schemeClr val="tx2"/>
                </a:solidFill>
                <a:effectLst/>
                <a:latin typeface="Avenir Next LT Pro"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Bunntekst</a:t>
            </a:r>
          </a:p>
        </p:txBody>
      </p:sp>
      <p:pic>
        <p:nvPicPr>
          <p:cNvPr id="3" name="Bilde 2">
            <a:extLst>
              <a:ext uri="{FF2B5EF4-FFF2-40B4-BE49-F238E27FC236}">
                <a16:creationId xmlns:a16="http://schemas.microsoft.com/office/drawing/2014/main" id="{6C216FB1-FEA4-267A-3A3C-E15A8C7994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4550" y="6080720"/>
            <a:ext cx="1588490" cy="312999"/>
          </a:xfrm>
          <a:prstGeom prst="rect">
            <a:avLst/>
          </a:prstGeom>
        </p:spPr>
      </p:pic>
    </p:spTree>
    <p:extLst>
      <p:ext uri="{BB962C8B-B14F-4D97-AF65-F5344CB8AC3E}">
        <p14:creationId xmlns:p14="http://schemas.microsoft.com/office/powerpoint/2010/main" val="379917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spalter - bilde venstre">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rgbClr val="E3ECED"/>
          </a:solidFill>
        </p:spPr>
        <p:txBody>
          <a:bodyPr/>
          <a:lstStyle/>
          <a:p>
            <a:r>
              <a:rPr lang="nb-NO" dirty="0"/>
              <a:t>Klikk for å sette inn bilde</a:t>
            </a:r>
          </a:p>
        </p:txBody>
      </p:sp>
    </p:spTree>
    <p:extLst>
      <p:ext uri="{BB962C8B-B14F-4D97-AF65-F5344CB8AC3E}">
        <p14:creationId xmlns:p14="http://schemas.microsoft.com/office/powerpoint/2010/main" val="412545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Deloverskrift">
    <p:bg>
      <p:bgPr>
        <a:solidFill>
          <a:schemeClr val="accent6"/>
        </a:solidFill>
        <a:effectLst/>
      </p:bgPr>
    </p:bg>
    <p:spTree>
      <p:nvGrpSpPr>
        <p:cNvPr id="1" name=""/>
        <p:cNvGrpSpPr/>
        <p:nvPr/>
      </p:nvGrpSpPr>
      <p:grpSpPr>
        <a:xfrm>
          <a:off x="0" y="0"/>
          <a:ext cx="0" cy="0"/>
          <a:chOff x="0" y="0"/>
          <a:chExt cx="0" cy="0"/>
        </a:xfrm>
      </p:grpSpPr>
      <p:sp>
        <p:nvSpPr>
          <p:cNvPr id="8" name="Plassholder for lysbildenummer 5">
            <a:extLst>
              <a:ext uri="{FF2B5EF4-FFF2-40B4-BE49-F238E27FC236}">
                <a16:creationId xmlns:a16="http://schemas.microsoft.com/office/drawing/2014/main" id="{9B6F1B3D-FA92-CA1C-497D-41BE3DEF09A6}"/>
              </a:ext>
            </a:extLst>
          </p:cNvPr>
          <p:cNvSpPr>
            <a:spLocks noGrp="1"/>
          </p:cNvSpPr>
          <p:nvPr>
            <p:ph type="sldNum" sz="quarter" idx="4"/>
          </p:nvPr>
        </p:nvSpPr>
        <p:spPr>
          <a:xfrm>
            <a:off x="10970555" y="6052375"/>
            <a:ext cx="504217" cy="360000"/>
          </a:xfrm>
          <a:prstGeom prst="rect">
            <a:avLst/>
          </a:prstGeom>
        </p:spPr>
        <p:txBody>
          <a:bodyPr vert="horz" lIns="91440" tIns="45720" rIns="91440" bIns="45720" rtlCol="0" anchor="ctr"/>
          <a:lstStyle>
            <a:lvl1pPr algn="r">
              <a:defRPr sz="1200">
                <a:solidFill>
                  <a:schemeClr val="tx2"/>
                </a:solidFill>
                <a:latin typeface="Avenir Next LT Pro" panose="020B0504020202020204" pitchFamily="34" charset="0"/>
              </a:defRPr>
            </a:lvl1pPr>
          </a:lstStyle>
          <a:p>
            <a:fld id="{91E00B12-5FA1-4C87-B1FC-EFB14B70876C}" type="slidenum">
              <a:rPr lang="nb-NO" smtClean="0"/>
              <a:pPr/>
              <a:t>‹#›</a:t>
            </a:fld>
            <a:endParaRPr lang="nb-NO" dirty="0"/>
          </a:p>
        </p:txBody>
      </p:sp>
      <p:sp>
        <p:nvSpPr>
          <p:cNvPr id="3" name="Plassholder for tittel 1">
            <a:extLst>
              <a:ext uri="{FF2B5EF4-FFF2-40B4-BE49-F238E27FC236}">
                <a16:creationId xmlns:a16="http://schemas.microsoft.com/office/drawing/2014/main" id="{5690C3AD-119F-9725-0AE3-3678E54D46D3}"/>
              </a:ext>
            </a:extLst>
          </p:cNvPr>
          <p:cNvSpPr>
            <a:spLocks noGrp="1"/>
          </p:cNvSpPr>
          <p:nvPr>
            <p:ph type="title"/>
          </p:nvPr>
        </p:nvSpPr>
        <p:spPr>
          <a:xfrm>
            <a:off x="2952037" y="755116"/>
            <a:ext cx="8535629" cy="2300303"/>
          </a:xfrm>
          <a:prstGeom prst="rect">
            <a:avLst/>
          </a:prstGeom>
        </p:spPr>
        <p:txBody>
          <a:bodyPr vert="horz" lIns="91440" tIns="45720" rIns="91440" bIns="45720" rtlCol="0" anchor="t">
            <a:normAutofit/>
          </a:bodyPr>
          <a:lstStyle>
            <a:lvl1pPr>
              <a:defRPr sz="5400">
                <a:solidFill>
                  <a:schemeClr val="tx2"/>
                </a:solidFill>
              </a:defRPr>
            </a:lvl1pPr>
          </a:lstStyle>
          <a:p>
            <a:r>
              <a:rPr lang="nb-NO" dirty="0"/>
              <a:t>Klikk for å redigere tittelstil</a:t>
            </a:r>
          </a:p>
        </p:txBody>
      </p:sp>
      <p:sp>
        <p:nvSpPr>
          <p:cNvPr id="6" name="Plassholder for tekst 2">
            <a:extLst>
              <a:ext uri="{FF2B5EF4-FFF2-40B4-BE49-F238E27FC236}">
                <a16:creationId xmlns:a16="http://schemas.microsoft.com/office/drawing/2014/main" id="{381ED3EF-614F-C4CE-86AF-007550A3975E}"/>
              </a:ext>
            </a:extLst>
          </p:cNvPr>
          <p:cNvSpPr>
            <a:spLocks noGrp="1"/>
          </p:cNvSpPr>
          <p:nvPr>
            <p:ph type="body" idx="23" hasCustomPrompt="1"/>
          </p:nvPr>
        </p:nvSpPr>
        <p:spPr>
          <a:xfrm>
            <a:off x="6211277" y="6052375"/>
            <a:ext cx="4401928" cy="360000"/>
          </a:xfrm>
          <a:prstGeom prst="rect">
            <a:avLst/>
          </a:prstGeom>
        </p:spPr>
        <p:txBody>
          <a:bodyPr tIns="36000" anchor="ctr">
            <a:noAutofit/>
          </a:bodyPr>
          <a:lstStyle>
            <a:lvl1pPr marL="0" indent="0" algn="r">
              <a:lnSpc>
                <a:spcPct val="100000"/>
              </a:lnSpc>
              <a:spcBef>
                <a:spcPts val="0"/>
              </a:spcBef>
              <a:spcAft>
                <a:spcPts val="200"/>
              </a:spcAft>
              <a:buNone/>
              <a:defRPr sz="1200" b="0" i="0">
                <a:solidFill>
                  <a:schemeClr val="tx2"/>
                </a:solidFill>
                <a:effectLst/>
                <a:latin typeface="Avenir Next LT Pro"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Bunntekst</a:t>
            </a:r>
          </a:p>
        </p:txBody>
      </p:sp>
      <p:pic>
        <p:nvPicPr>
          <p:cNvPr id="2" name="Bilde 1">
            <a:extLst>
              <a:ext uri="{FF2B5EF4-FFF2-40B4-BE49-F238E27FC236}">
                <a16:creationId xmlns:a16="http://schemas.microsoft.com/office/drawing/2014/main" id="{D1B690EB-98DB-FC7E-33AF-892EADAFC5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4550" y="6080720"/>
            <a:ext cx="1588490" cy="312999"/>
          </a:xfrm>
          <a:prstGeom prst="rect">
            <a:avLst/>
          </a:prstGeom>
        </p:spPr>
      </p:pic>
    </p:spTree>
    <p:extLst>
      <p:ext uri="{BB962C8B-B14F-4D97-AF65-F5344CB8AC3E}">
        <p14:creationId xmlns:p14="http://schemas.microsoft.com/office/powerpoint/2010/main" val="12141452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Deloverskrift">
    <p:bg>
      <p:bgPr>
        <a:solidFill>
          <a:schemeClr val="bg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3E63FFC6-040E-88FE-3D97-5C2A06EC0590}"/>
              </a:ext>
            </a:extLst>
          </p:cNvPr>
          <p:cNvSpPr>
            <a:spLocks noGrp="1"/>
          </p:cNvSpPr>
          <p:nvPr>
            <p:ph type="pic" sz="quarter" idx="19" hasCustomPrompt="1"/>
          </p:nvPr>
        </p:nvSpPr>
        <p:spPr>
          <a:xfrm>
            <a:off x="0" y="3069771"/>
            <a:ext cx="12192000" cy="3815228"/>
          </a:xfrm>
          <a:prstGeom prst="rect">
            <a:avLst/>
          </a:prstGeom>
          <a:pattFill prst="pct10">
            <a:fgClr>
              <a:schemeClr val="accent1"/>
            </a:fgClr>
            <a:bgClr>
              <a:schemeClr val="bg1"/>
            </a:bgClr>
          </a:pattFill>
        </p:spPr>
        <p:txBody>
          <a:bodyPr anchor="t">
            <a:normAutofit/>
          </a:bodyPr>
          <a:lstStyle>
            <a:lvl1pPr marL="0" marR="0" indent="0" algn="l" defTabSz="914400" rtl="0" eaLnBrk="1" fontAlgn="auto" latinLnBrk="0" hangingPunct="1">
              <a:lnSpc>
                <a:spcPct val="100000"/>
              </a:lnSpc>
              <a:spcBef>
                <a:spcPts val="600"/>
              </a:spcBef>
              <a:spcAft>
                <a:spcPts val="0"/>
              </a:spcAft>
              <a:buClrTx/>
              <a:buSzPct val="100000"/>
              <a:buFontTx/>
              <a:buNone/>
              <a:tabLst/>
              <a:defRPr sz="1200">
                <a:latin typeface="Avenir Next LT Pro" panose="020B0504020202020204" pitchFamily="34" charset="0"/>
              </a:defRPr>
            </a:lvl1pPr>
          </a:lstStyle>
          <a:p>
            <a:pPr algn="l">
              <a:buFont typeface="+mj-lt"/>
              <a:buAutoNum type="arabicPeriod"/>
            </a:pPr>
            <a:r>
              <a:rPr lang="nb-NO" b="0" i="0" dirty="0">
                <a:solidFill>
                  <a:srgbClr val="0D0D0D"/>
                </a:solidFill>
                <a:effectLst/>
                <a:latin typeface="Söhne"/>
              </a:rPr>
              <a:t>Klikk på ikonet under.  Vel ut </a:t>
            </a:r>
            <a:r>
              <a:rPr lang="nb-NO" b="0" i="0" dirty="0" err="1">
                <a:solidFill>
                  <a:srgbClr val="0D0D0D"/>
                </a:solidFill>
                <a:effectLst/>
                <a:latin typeface="Söhne"/>
              </a:rPr>
              <a:t>biletet</a:t>
            </a:r>
            <a:r>
              <a:rPr lang="nb-NO" b="0" i="0" dirty="0">
                <a:solidFill>
                  <a:srgbClr val="0D0D0D"/>
                </a:solidFill>
                <a:effectLst/>
                <a:latin typeface="Söhne"/>
              </a:rPr>
              <a:t> du </a:t>
            </a:r>
            <a:r>
              <a:rPr lang="nb-NO" b="0" i="0" dirty="0" err="1">
                <a:solidFill>
                  <a:srgbClr val="0D0D0D"/>
                </a:solidFill>
                <a:effectLst/>
                <a:latin typeface="Söhne"/>
              </a:rPr>
              <a:t>ynskjer</a:t>
            </a:r>
            <a:r>
              <a:rPr lang="nb-NO" b="0" i="0" dirty="0">
                <a:solidFill>
                  <a:srgbClr val="0D0D0D"/>
                </a:solidFill>
                <a:effectLst/>
                <a:latin typeface="Söhne"/>
              </a:rPr>
              <a:t> å </a:t>
            </a:r>
            <a:r>
              <a:rPr lang="nb-NO" b="0" i="0" dirty="0" err="1">
                <a:solidFill>
                  <a:srgbClr val="0D0D0D"/>
                </a:solidFill>
                <a:effectLst/>
                <a:latin typeface="Söhne"/>
              </a:rPr>
              <a:t>setje</a:t>
            </a:r>
            <a:r>
              <a:rPr lang="nb-NO" b="0" i="0" dirty="0">
                <a:solidFill>
                  <a:srgbClr val="0D0D0D"/>
                </a:solidFill>
                <a:effectLst/>
                <a:latin typeface="Söhne"/>
              </a:rPr>
              <a:t> inn. Du kan bestemme størrelse ved å dra i </a:t>
            </a:r>
            <a:r>
              <a:rPr lang="nb-NO" b="0" i="0" dirty="0" err="1">
                <a:solidFill>
                  <a:srgbClr val="0D0D0D"/>
                </a:solidFill>
                <a:effectLst/>
                <a:latin typeface="Söhne"/>
              </a:rPr>
              <a:t>dei</a:t>
            </a:r>
            <a:r>
              <a:rPr lang="nb-NO" b="0" i="0" dirty="0">
                <a:solidFill>
                  <a:srgbClr val="0D0D0D"/>
                </a:solidFill>
                <a:effectLst/>
                <a:latin typeface="Söhne"/>
              </a:rPr>
              <a:t> kvite kulene i hjørnet. (hald «</a:t>
            </a:r>
            <a:r>
              <a:rPr lang="nb-NO" b="0" i="0" dirty="0" err="1">
                <a:solidFill>
                  <a:srgbClr val="0D0D0D"/>
                </a:solidFill>
                <a:effectLst/>
                <a:latin typeface="Söhne"/>
              </a:rPr>
              <a:t>shift</a:t>
            </a:r>
            <a:r>
              <a:rPr lang="nb-NO" b="0" i="0" dirty="0">
                <a:solidFill>
                  <a:srgbClr val="0D0D0D"/>
                </a:solidFill>
                <a:effectLst/>
                <a:latin typeface="Söhne"/>
              </a:rPr>
              <a:t>» inne for å bevare forholdet mellom bildet/boksen sine sider.)</a:t>
            </a:r>
          </a:p>
        </p:txBody>
      </p:sp>
      <p:sp>
        <p:nvSpPr>
          <p:cNvPr id="10" name="Plassholder for tittel 1">
            <a:extLst>
              <a:ext uri="{FF2B5EF4-FFF2-40B4-BE49-F238E27FC236}">
                <a16:creationId xmlns:a16="http://schemas.microsoft.com/office/drawing/2014/main" id="{85840E54-7D0C-4CBC-2C14-08EA9BDB4F7A}"/>
              </a:ext>
            </a:extLst>
          </p:cNvPr>
          <p:cNvSpPr>
            <a:spLocks noGrp="1"/>
          </p:cNvSpPr>
          <p:nvPr>
            <p:ph type="title"/>
          </p:nvPr>
        </p:nvSpPr>
        <p:spPr>
          <a:xfrm>
            <a:off x="2952037" y="755116"/>
            <a:ext cx="8535629" cy="1870519"/>
          </a:xfrm>
          <a:prstGeom prst="rect">
            <a:avLst/>
          </a:prstGeom>
        </p:spPr>
        <p:txBody>
          <a:bodyPr vert="horz" lIns="91440" tIns="45720" rIns="91440" bIns="45720" rtlCol="0" anchor="t">
            <a:normAutofit/>
          </a:bodyPr>
          <a:lstStyle>
            <a:lvl1pPr>
              <a:defRPr sz="5400">
                <a:solidFill>
                  <a:schemeClr val="tx2"/>
                </a:solidFill>
              </a:defRPr>
            </a:lvl1pPr>
          </a:lstStyle>
          <a:p>
            <a:r>
              <a:rPr lang="nb-NO" dirty="0"/>
              <a:t>Klikk for å redigere tittelstil</a:t>
            </a:r>
          </a:p>
        </p:txBody>
      </p:sp>
    </p:spTree>
    <p:extLst>
      <p:ext uri="{BB962C8B-B14F-4D97-AF65-F5344CB8AC3E}">
        <p14:creationId xmlns:p14="http://schemas.microsoft.com/office/powerpoint/2010/main" val="3432558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Deloverskrift">
    <p:bg>
      <p:bgPr>
        <a:solidFill>
          <a:schemeClr val="tx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3E63FFC6-040E-88FE-3D97-5C2A06EC0590}"/>
              </a:ext>
            </a:extLst>
          </p:cNvPr>
          <p:cNvSpPr>
            <a:spLocks noGrp="1"/>
          </p:cNvSpPr>
          <p:nvPr>
            <p:ph type="pic" sz="quarter" idx="19" hasCustomPrompt="1"/>
          </p:nvPr>
        </p:nvSpPr>
        <p:spPr>
          <a:xfrm>
            <a:off x="0" y="3069771"/>
            <a:ext cx="12192000" cy="3815228"/>
          </a:xfrm>
          <a:prstGeom prst="rect">
            <a:avLst/>
          </a:prstGeom>
          <a:pattFill prst="pct10">
            <a:fgClr>
              <a:schemeClr val="accent1"/>
            </a:fgClr>
            <a:bgClr>
              <a:schemeClr val="bg1"/>
            </a:bgClr>
          </a:pattFill>
        </p:spPr>
        <p:txBody>
          <a:bodyPr anchor="t">
            <a:normAutofit/>
          </a:bodyPr>
          <a:lstStyle>
            <a:lvl1pPr marL="0" marR="0" indent="0" algn="l" defTabSz="914400" rtl="0" eaLnBrk="1" fontAlgn="auto" latinLnBrk="0" hangingPunct="1">
              <a:lnSpc>
                <a:spcPct val="100000"/>
              </a:lnSpc>
              <a:spcBef>
                <a:spcPts val="600"/>
              </a:spcBef>
              <a:spcAft>
                <a:spcPts val="0"/>
              </a:spcAft>
              <a:buClrTx/>
              <a:buSzPct val="100000"/>
              <a:buFontTx/>
              <a:buNone/>
              <a:tabLst/>
              <a:defRPr sz="1200">
                <a:latin typeface="Avenir Next LT Pro" panose="020B0504020202020204" pitchFamily="34" charset="0"/>
              </a:defRPr>
            </a:lvl1pPr>
          </a:lstStyle>
          <a:p>
            <a:pPr algn="l">
              <a:buFont typeface="+mj-lt"/>
              <a:buAutoNum type="arabicPeriod"/>
            </a:pPr>
            <a:r>
              <a:rPr lang="nb-NO" b="0" i="0" dirty="0">
                <a:solidFill>
                  <a:srgbClr val="0D0D0D"/>
                </a:solidFill>
                <a:effectLst/>
                <a:latin typeface="Söhne"/>
              </a:rPr>
              <a:t>Klikk på ikonet under.  Vel ut </a:t>
            </a:r>
            <a:r>
              <a:rPr lang="nb-NO" b="0" i="0" dirty="0" err="1">
                <a:solidFill>
                  <a:srgbClr val="0D0D0D"/>
                </a:solidFill>
                <a:effectLst/>
                <a:latin typeface="Söhne"/>
              </a:rPr>
              <a:t>biletet</a:t>
            </a:r>
            <a:r>
              <a:rPr lang="nb-NO" b="0" i="0" dirty="0">
                <a:solidFill>
                  <a:srgbClr val="0D0D0D"/>
                </a:solidFill>
                <a:effectLst/>
                <a:latin typeface="Söhne"/>
              </a:rPr>
              <a:t> du </a:t>
            </a:r>
            <a:r>
              <a:rPr lang="nb-NO" b="0" i="0" dirty="0" err="1">
                <a:solidFill>
                  <a:srgbClr val="0D0D0D"/>
                </a:solidFill>
                <a:effectLst/>
                <a:latin typeface="Söhne"/>
              </a:rPr>
              <a:t>ynskjer</a:t>
            </a:r>
            <a:r>
              <a:rPr lang="nb-NO" b="0" i="0" dirty="0">
                <a:solidFill>
                  <a:srgbClr val="0D0D0D"/>
                </a:solidFill>
                <a:effectLst/>
                <a:latin typeface="Söhne"/>
              </a:rPr>
              <a:t> å </a:t>
            </a:r>
            <a:r>
              <a:rPr lang="nb-NO" b="0" i="0" dirty="0" err="1">
                <a:solidFill>
                  <a:srgbClr val="0D0D0D"/>
                </a:solidFill>
                <a:effectLst/>
                <a:latin typeface="Söhne"/>
              </a:rPr>
              <a:t>setje</a:t>
            </a:r>
            <a:r>
              <a:rPr lang="nb-NO" b="0" i="0" dirty="0">
                <a:solidFill>
                  <a:srgbClr val="0D0D0D"/>
                </a:solidFill>
                <a:effectLst/>
                <a:latin typeface="Söhne"/>
              </a:rPr>
              <a:t> inn. Du kan bestemme størrelse ved å dra i </a:t>
            </a:r>
            <a:r>
              <a:rPr lang="nb-NO" b="0" i="0" dirty="0" err="1">
                <a:solidFill>
                  <a:srgbClr val="0D0D0D"/>
                </a:solidFill>
                <a:effectLst/>
                <a:latin typeface="Söhne"/>
              </a:rPr>
              <a:t>dei</a:t>
            </a:r>
            <a:r>
              <a:rPr lang="nb-NO" b="0" i="0" dirty="0">
                <a:solidFill>
                  <a:srgbClr val="0D0D0D"/>
                </a:solidFill>
                <a:effectLst/>
                <a:latin typeface="Söhne"/>
              </a:rPr>
              <a:t> kvite kulene i hjørnet. (hald «</a:t>
            </a:r>
            <a:r>
              <a:rPr lang="nb-NO" b="0" i="0" dirty="0" err="1">
                <a:solidFill>
                  <a:srgbClr val="0D0D0D"/>
                </a:solidFill>
                <a:effectLst/>
                <a:latin typeface="Söhne"/>
              </a:rPr>
              <a:t>shift</a:t>
            </a:r>
            <a:r>
              <a:rPr lang="nb-NO" b="0" i="0" dirty="0">
                <a:solidFill>
                  <a:srgbClr val="0D0D0D"/>
                </a:solidFill>
                <a:effectLst/>
                <a:latin typeface="Söhne"/>
              </a:rPr>
              <a:t>» inne for å bevare forholdet mellom bildet/boksen sine sider.)</a:t>
            </a:r>
          </a:p>
        </p:txBody>
      </p:sp>
      <p:sp>
        <p:nvSpPr>
          <p:cNvPr id="10" name="Plassholder for tittel 1">
            <a:extLst>
              <a:ext uri="{FF2B5EF4-FFF2-40B4-BE49-F238E27FC236}">
                <a16:creationId xmlns:a16="http://schemas.microsoft.com/office/drawing/2014/main" id="{85840E54-7D0C-4CBC-2C14-08EA9BDB4F7A}"/>
              </a:ext>
            </a:extLst>
          </p:cNvPr>
          <p:cNvSpPr>
            <a:spLocks noGrp="1"/>
          </p:cNvSpPr>
          <p:nvPr>
            <p:ph type="title"/>
          </p:nvPr>
        </p:nvSpPr>
        <p:spPr>
          <a:xfrm>
            <a:off x="2952037" y="755116"/>
            <a:ext cx="8535629" cy="1870519"/>
          </a:xfrm>
          <a:prstGeom prst="rect">
            <a:avLst/>
          </a:prstGeom>
        </p:spPr>
        <p:txBody>
          <a:bodyPr vert="horz" lIns="91440" tIns="45720" rIns="91440" bIns="45720" rtlCol="0" anchor="t">
            <a:normAutofit/>
          </a:bodyPr>
          <a:lstStyle>
            <a:lvl1pPr>
              <a:defRPr sz="5400">
                <a:solidFill>
                  <a:schemeClr val="accent2"/>
                </a:solidFill>
              </a:defRPr>
            </a:lvl1pPr>
          </a:lstStyle>
          <a:p>
            <a:r>
              <a:rPr lang="nb-NO" dirty="0"/>
              <a:t>Klikk for å redigere tittelstil</a:t>
            </a:r>
          </a:p>
        </p:txBody>
      </p:sp>
      <p:pic>
        <p:nvPicPr>
          <p:cNvPr id="2" name="Bilde 1">
            <a:extLst>
              <a:ext uri="{FF2B5EF4-FFF2-40B4-BE49-F238E27FC236}">
                <a16:creationId xmlns:a16="http://schemas.microsoft.com/office/drawing/2014/main" id="{43BEEDD6-1DA7-3DF8-91DA-7ED295BD7F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8035" y="116265"/>
            <a:ext cx="2509370" cy="2509370"/>
          </a:xfrm>
          <a:prstGeom prst="rect">
            <a:avLst/>
          </a:prstGeom>
        </p:spPr>
      </p:pic>
    </p:spTree>
    <p:extLst>
      <p:ext uri="{BB962C8B-B14F-4D97-AF65-F5344CB8AC3E}">
        <p14:creationId xmlns:p14="http://schemas.microsoft.com/office/powerpoint/2010/main" val="1551324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Deloverskrift">
    <p:bg>
      <p:bgPr>
        <a:solidFill>
          <a:schemeClr val="tx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3E63FFC6-040E-88FE-3D97-5C2A06EC0590}"/>
              </a:ext>
            </a:extLst>
          </p:cNvPr>
          <p:cNvSpPr>
            <a:spLocks noGrp="1"/>
          </p:cNvSpPr>
          <p:nvPr>
            <p:ph type="pic" sz="quarter" idx="19" hasCustomPrompt="1"/>
          </p:nvPr>
        </p:nvSpPr>
        <p:spPr>
          <a:xfrm>
            <a:off x="0" y="3069771"/>
            <a:ext cx="12192000" cy="3815228"/>
          </a:xfrm>
          <a:prstGeom prst="rect">
            <a:avLst/>
          </a:prstGeom>
          <a:pattFill prst="pct10">
            <a:fgClr>
              <a:schemeClr val="accent1"/>
            </a:fgClr>
            <a:bgClr>
              <a:schemeClr val="bg1"/>
            </a:bgClr>
          </a:pattFill>
        </p:spPr>
        <p:txBody>
          <a:bodyPr anchor="t">
            <a:normAutofit/>
          </a:bodyPr>
          <a:lstStyle>
            <a:lvl1pPr marL="0" marR="0" indent="0" algn="l" defTabSz="914400" rtl="0" eaLnBrk="1" fontAlgn="auto" latinLnBrk="0" hangingPunct="1">
              <a:lnSpc>
                <a:spcPct val="100000"/>
              </a:lnSpc>
              <a:spcBef>
                <a:spcPts val="600"/>
              </a:spcBef>
              <a:spcAft>
                <a:spcPts val="0"/>
              </a:spcAft>
              <a:buClrTx/>
              <a:buSzPct val="100000"/>
              <a:buFontTx/>
              <a:buNone/>
              <a:tabLst/>
              <a:defRPr sz="1200">
                <a:latin typeface="Avenir Next LT Pro" panose="020B0504020202020204" pitchFamily="34" charset="0"/>
              </a:defRPr>
            </a:lvl1pPr>
          </a:lstStyle>
          <a:p>
            <a:pPr algn="l">
              <a:buFont typeface="+mj-lt"/>
              <a:buAutoNum type="arabicPeriod"/>
            </a:pPr>
            <a:r>
              <a:rPr lang="nb-NO" b="0" i="0" dirty="0">
                <a:solidFill>
                  <a:srgbClr val="0D0D0D"/>
                </a:solidFill>
                <a:effectLst/>
                <a:latin typeface="Söhne"/>
              </a:rPr>
              <a:t>Klikk på ikonet under.  Vel ut </a:t>
            </a:r>
            <a:r>
              <a:rPr lang="nb-NO" b="0" i="0" dirty="0" err="1">
                <a:solidFill>
                  <a:srgbClr val="0D0D0D"/>
                </a:solidFill>
                <a:effectLst/>
                <a:latin typeface="Söhne"/>
              </a:rPr>
              <a:t>biletet</a:t>
            </a:r>
            <a:r>
              <a:rPr lang="nb-NO" b="0" i="0" dirty="0">
                <a:solidFill>
                  <a:srgbClr val="0D0D0D"/>
                </a:solidFill>
                <a:effectLst/>
                <a:latin typeface="Söhne"/>
              </a:rPr>
              <a:t> du </a:t>
            </a:r>
            <a:r>
              <a:rPr lang="nb-NO" b="0" i="0" dirty="0" err="1">
                <a:solidFill>
                  <a:srgbClr val="0D0D0D"/>
                </a:solidFill>
                <a:effectLst/>
                <a:latin typeface="Söhne"/>
              </a:rPr>
              <a:t>ynskjer</a:t>
            </a:r>
            <a:r>
              <a:rPr lang="nb-NO" b="0" i="0" dirty="0">
                <a:solidFill>
                  <a:srgbClr val="0D0D0D"/>
                </a:solidFill>
                <a:effectLst/>
                <a:latin typeface="Söhne"/>
              </a:rPr>
              <a:t> å </a:t>
            </a:r>
            <a:r>
              <a:rPr lang="nb-NO" b="0" i="0" dirty="0" err="1">
                <a:solidFill>
                  <a:srgbClr val="0D0D0D"/>
                </a:solidFill>
                <a:effectLst/>
                <a:latin typeface="Söhne"/>
              </a:rPr>
              <a:t>setje</a:t>
            </a:r>
            <a:r>
              <a:rPr lang="nb-NO" b="0" i="0" dirty="0">
                <a:solidFill>
                  <a:srgbClr val="0D0D0D"/>
                </a:solidFill>
                <a:effectLst/>
                <a:latin typeface="Söhne"/>
              </a:rPr>
              <a:t> inn. Du kan bestemme størrelse ved å dra i </a:t>
            </a:r>
            <a:r>
              <a:rPr lang="nb-NO" b="0" i="0" dirty="0" err="1">
                <a:solidFill>
                  <a:srgbClr val="0D0D0D"/>
                </a:solidFill>
                <a:effectLst/>
                <a:latin typeface="Söhne"/>
              </a:rPr>
              <a:t>dei</a:t>
            </a:r>
            <a:r>
              <a:rPr lang="nb-NO" b="0" i="0" dirty="0">
                <a:solidFill>
                  <a:srgbClr val="0D0D0D"/>
                </a:solidFill>
                <a:effectLst/>
                <a:latin typeface="Söhne"/>
              </a:rPr>
              <a:t> kvite kulene i hjørnet. (hald «</a:t>
            </a:r>
            <a:r>
              <a:rPr lang="nb-NO" b="0" i="0" dirty="0" err="1">
                <a:solidFill>
                  <a:srgbClr val="0D0D0D"/>
                </a:solidFill>
                <a:effectLst/>
                <a:latin typeface="Söhne"/>
              </a:rPr>
              <a:t>shift</a:t>
            </a:r>
            <a:r>
              <a:rPr lang="nb-NO" b="0" i="0" dirty="0">
                <a:solidFill>
                  <a:srgbClr val="0D0D0D"/>
                </a:solidFill>
                <a:effectLst/>
                <a:latin typeface="Söhne"/>
              </a:rPr>
              <a:t>» inne for å bevare forholdet mellom bildet/boksen sine sider.)</a:t>
            </a:r>
          </a:p>
        </p:txBody>
      </p:sp>
      <p:sp>
        <p:nvSpPr>
          <p:cNvPr id="10" name="Plassholder for tittel 1">
            <a:extLst>
              <a:ext uri="{FF2B5EF4-FFF2-40B4-BE49-F238E27FC236}">
                <a16:creationId xmlns:a16="http://schemas.microsoft.com/office/drawing/2014/main" id="{85840E54-7D0C-4CBC-2C14-08EA9BDB4F7A}"/>
              </a:ext>
            </a:extLst>
          </p:cNvPr>
          <p:cNvSpPr>
            <a:spLocks noGrp="1"/>
          </p:cNvSpPr>
          <p:nvPr>
            <p:ph type="title"/>
          </p:nvPr>
        </p:nvSpPr>
        <p:spPr>
          <a:xfrm>
            <a:off x="2952037" y="755116"/>
            <a:ext cx="8535629" cy="1870519"/>
          </a:xfrm>
          <a:prstGeom prst="rect">
            <a:avLst/>
          </a:prstGeom>
        </p:spPr>
        <p:txBody>
          <a:bodyPr vert="horz" lIns="91440" tIns="45720" rIns="91440" bIns="45720" rtlCol="0" anchor="t">
            <a:normAutofit/>
          </a:bodyPr>
          <a:lstStyle>
            <a:lvl1pPr>
              <a:defRPr sz="5400">
                <a:solidFill>
                  <a:schemeClr val="bg1"/>
                </a:solidFill>
              </a:defRPr>
            </a:lvl1pPr>
          </a:lstStyle>
          <a:p>
            <a:r>
              <a:rPr lang="nb-NO" dirty="0"/>
              <a:t>Klikk for å redigere tittelstil</a:t>
            </a:r>
          </a:p>
        </p:txBody>
      </p:sp>
      <p:pic>
        <p:nvPicPr>
          <p:cNvPr id="3" name="Bilde 2">
            <a:extLst>
              <a:ext uri="{FF2B5EF4-FFF2-40B4-BE49-F238E27FC236}">
                <a16:creationId xmlns:a16="http://schemas.microsoft.com/office/drawing/2014/main" id="{DD49BC87-584D-524E-6FF2-96116F886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8035" y="116265"/>
            <a:ext cx="2509370" cy="2509370"/>
          </a:xfrm>
          <a:prstGeom prst="rect">
            <a:avLst/>
          </a:prstGeom>
        </p:spPr>
      </p:pic>
    </p:spTree>
    <p:extLst>
      <p:ext uri="{BB962C8B-B14F-4D97-AF65-F5344CB8AC3E}">
        <p14:creationId xmlns:p14="http://schemas.microsoft.com/office/powerpoint/2010/main" val="3946675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Deloverskrift">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3E63FFC6-040E-88FE-3D97-5C2A06EC0590}"/>
              </a:ext>
            </a:extLst>
          </p:cNvPr>
          <p:cNvSpPr>
            <a:spLocks noGrp="1"/>
          </p:cNvSpPr>
          <p:nvPr>
            <p:ph type="pic" sz="quarter" idx="19" hasCustomPrompt="1"/>
          </p:nvPr>
        </p:nvSpPr>
        <p:spPr>
          <a:xfrm>
            <a:off x="0" y="3069771"/>
            <a:ext cx="12192000" cy="3815228"/>
          </a:xfrm>
          <a:prstGeom prst="rect">
            <a:avLst/>
          </a:prstGeom>
          <a:pattFill prst="pct10">
            <a:fgClr>
              <a:schemeClr val="accent1"/>
            </a:fgClr>
            <a:bgClr>
              <a:schemeClr val="bg1"/>
            </a:bgClr>
          </a:pattFill>
        </p:spPr>
        <p:txBody>
          <a:bodyPr anchor="t">
            <a:normAutofit/>
          </a:bodyPr>
          <a:lstStyle>
            <a:lvl1pPr marL="0" marR="0" indent="0" algn="l" defTabSz="914400" rtl="0" eaLnBrk="1" fontAlgn="auto" latinLnBrk="0" hangingPunct="1">
              <a:lnSpc>
                <a:spcPct val="100000"/>
              </a:lnSpc>
              <a:spcBef>
                <a:spcPts val="600"/>
              </a:spcBef>
              <a:spcAft>
                <a:spcPts val="0"/>
              </a:spcAft>
              <a:buClrTx/>
              <a:buSzPct val="100000"/>
              <a:buFontTx/>
              <a:buNone/>
              <a:tabLst/>
              <a:defRPr sz="1200">
                <a:latin typeface="Avenir Next LT Pro" panose="020B0504020202020204" pitchFamily="34" charset="0"/>
              </a:defRPr>
            </a:lvl1pPr>
          </a:lstStyle>
          <a:p>
            <a:pPr algn="l">
              <a:buFont typeface="+mj-lt"/>
              <a:buAutoNum type="arabicPeriod"/>
            </a:pPr>
            <a:r>
              <a:rPr lang="nb-NO" b="0" i="0" dirty="0">
                <a:solidFill>
                  <a:srgbClr val="0D0D0D"/>
                </a:solidFill>
                <a:effectLst/>
                <a:latin typeface="Söhne"/>
              </a:rPr>
              <a:t>Klikk på ikonet under.  Vel ut </a:t>
            </a:r>
            <a:r>
              <a:rPr lang="nb-NO" b="0" i="0" dirty="0" err="1">
                <a:solidFill>
                  <a:srgbClr val="0D0D0D"/>
                </a:solidFill>
                <a:effectLst/>
                <a:latin typeface="Söhne"/>
              </a:rPr>
              <a:t>biletet</a:t>
            </a:r>
            <a:r>
              <a:rPr lang="nb-NO" b="0" i="0" dirty="0">
                <a:solidFill>
                  <a:srgbClr val="0D0D0D"/>
                </a:solidFill>
                <a:effectLst/>
                <a:latin typeface="Söhne"/>
              </a:rPr>
              <a:t> du </a:t>
            </a:r>
            <a:r>
              <a:rPr lang="nb-NO" b="0" i="0" dirty="0" err="1">
                <a:solidFill>
                  <a:srgbClr val="0D0D0D"/>
                </a:solidFill>
                <a:effectLst/>
                <a:latin typeface="Söhne"/>
              </a:rPr>
              <a:t>ynskjer</a:t>
            </a:r>
            <a:r>
              <a:rPr lang="nb-NO" b="0" i="0" dirty="0">
                <a:solidFill>
                  <a:srgbClr val="0D0D0D"/>
                </a:solidFill>
                <a:effectLst/>
                <a:latin typeface="Söhne"/>
              </a:rPr>
              <a:t> å </a:t>
            </a:r>
            <a:r>
              <a:rPr lang="nb-NO" b="0" i="0" dirty="0" err="1">
                <a:solidFill>
                  <a:srgbClr val="0D0D0D"/>
                </a:solidFill>
                <a:effectLst/>
                <a:latin typeface="Söhne"/>
              </a:rPr>
              <a:t>setje</a:t>
            </a:r>
            <a:r>
              <a:rPr lang="nb-NO" b="0" i="0" dirty="0">
                <a:solidFill>
                  <a:srgbClr val="0D0D0D"/>
                </a:solidFill>
                <a:effectLst/>
                <a:latin typeface="Söhne"/>
              </a:rPr>
              <a:t> inn. Du kan bestemme størrelse ved å dra i </a:t>
            </a:r>
            <a:r>
              <a:rPr lang="nb-NO" b="0" i="0" dirty="0" err="1">
                <a:solidFill>
                  <a:srgbClr val="0D0D0D"/>
                </a:solidFill>
                <a:effectLst/>
                <a:latin typeface="Söhne"/>
              </a:rPr>
              <a:t>dei</a:t>
            </a:r>
            <a:r>
              <a:rPr lang="nb-NO" b="0" i="0" dirty="0">
                <a:solidFill>
                  <a:srgbClr val="0D0D0D"/>
                </a:solidFill>
                <a:effectLst/>
                <a:latin typeface="Söhne"/>
              </a:rPr>
              <a:t> kvite kulene i hjørnet. (hald «</a:t>
            </a:r>
            <a:r>
              <a:rPr lang="nb-NO" b="0" i="0" dirty="0" err="1">
                <a:solidFill>
                  <a:srgbClr val="0D0D0D"/>
                </a:solidFill>
                <a:effectLst/>
                <a:latin typeface="Söhne"/>
              </a:rPr>
              <a:t>shift</a:t>
            </a:r>
            <a:r>
              <a:rPr lang="nb-NO" b="0" i="0" dirty="0">
                <a:solidFill>
                  <a:srgbClr val="0D0D0D"/>
                </a:solidFill>
                <a:effectLst/>
                <a:latin typeface="Söhne"/>
              </a:rPr>
              <a:t>» inne for å bevare forholdet mellom bildet/boksen sine sider.)</a:t>
            </a:r>
          </a:p>
        </p:txBody>
      </p:sp>
      <p:sp>
        <p:nvSpPr>
          <p:cNvPr id="10" name="Plassholder for tittel 1">
            <a:extLst>
              <a:ext uri="{FF2B5EF4-FFF2-40B4-BE49-F238E27FC236}">
                <a16:creationId xmlns:a16="http://schemas.microsoft.com/office/drawing/2014/main" id="{85840E54-7D0C-4CBC-2C14-08EA9BDB4F7A}"/>
              </a:ext>
            </a:extLst>
          </p:cNvPr>
          <p:cNvSpPr>
            <a:spLocks noGrp="1"/>
          </p:cNvSpPr>
          <p:nvPr>
            <p:ph type="title"/>
          </p:nvPr>
        </p:nvSpPr>
        <p:spPr>
          <a:xfrm>
            <a:off x="2952037" y="755116"/>
            <a:ext cx="8535629" cy="1870519"/>
          </a:xfrm>
          <a:prstGeom prst="rect">
            <a:avLst/>
          </a:prstGeom>
        </p:spPr>
        <p:txBody>
          <a:bodyPr vert="horz" lIns="91440" tIns="45720" rIns="91440" bIns="45720" rtlCol="0" anchor="t">
            <a:normAutofit/>
          </a:bodyPr>
          <a:lstStyle>
            <a:lvl1pPr>
              <a:defRPr sz="5400">
                <a:solidFill>
                  <a:schemeClr val="tx2"/>
                </a:solidFill>
              </a:defRPr>
            </a:lvl1pPr>
          </a:lstStyle>
          <a:p>
            <a:r>
              <a:rPr lang="nb-NO" dirty="0"/>
              <a:t>Klikk for å redigere tittelstil</a:t>
            </a:r>
          </a:p>
        </p:txBody>
      </p:sp>
    </p:spTree>
    <p:extLst>
      <p:ext uri="{BB962C8B-B14F-4D97-AF65-F5344CB8AC3E}">
        <p14:creationId xmlns:p14="http://schemas.microsoft.com/office/powerpoint/2010/main" val="8064969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5/6/2025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220291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800">
                <a:solidFill>
                  <a:srgbClr val="FFFFFF"/>
                </a:solidFill>
              </a:defRPr>
            </a:lvl1pPr>
          </a:lstStyle>
          <a:p>
            <a:r>
              <a:rPr lang="nb-NO"/>
              <a:t>Klikk for å redigere tittelstil</a:t>
            </a:r>
            <a:endParaRPr lang="nb-NO" dirty="0"/>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200">
                <a:solidFill>
                  <a:srgbClr val="FFFFFF"/>
                </a:solidFill>
              </a:defRPr>
            </a:lvl1pPr>
          </a:lstStyle>
          <a:p>
            <a:r>
              <a:rPr lang="nb-NO"/>
              <a:t>Klikk for å redigere undertittelstil i malen</a:t>
            </a:r>
            <a:endParaRPr lang="nb-NO" dirty="0"/>
          </a:p>
        </p:txBody>
      </p:sp>
      <p:pic>
        <p:nvPicPr>
          <p:cNvPr id="13" name="Bilde 12"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1725589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363546"/>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495660"/>
            <a:ext cx="10972800" cy="44142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440263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tel og innhold - lysblå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09600" y="363546"/>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495660"/>
            <a:ext cx="10972800" cy="44142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17288495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o spalter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rgbClr val="E3ECED"/>
          </a:solidFill>
        </p:spPr>
        <p:txBody>
          <a:bodyPr/>
          <a:lstStyle/>
          <a:p>
            <a:r>
              <a:rPr lang="nb-NO" dirty="0"/>
              <a:t>Klikk for å sette inn bilde</a:t>
            </a:r>
          </a:p>
        </p:txBody>
      </p:sp>
    </p:spTree>
    <p:extLst>
      <p:ext uri="{BB962C8B-B14F-4D97-AF65-F5344CB8AC3E}">
        <p14:creationId xmlns:p14="http://schemas.microsoft.com/office/powerpoint/2010/main" val="2328153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spalter - bilde høyre - blå bakgrunn tekst">
    <p:bg>
      <p:bgPr>
        <a:solidFill>
          <a:srgbClr val="E3ECED"/>
        </a:solidFill>
        <a:effectLst/>
      </p:bgPr>
    </p:bg>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chemeClr val="bg1"/>
          </a:solidFill>
        </p:spPr>
        <p:txBody>
          <a:bodyPr/>
          <a:lstStyle/>
          <a:p>
            <a:r>
              <a:rPr lang="nb-NO" dirty="0"/>
              <a:t>Klikk for å sette inn bilde</a:t>
            </a:r>
          </a:p>
        </p:txBody>
      </p:sp>
    </p:spTree>
    <p:extLst>
      <p:ext uri="{BB962C8B-B14F-4D97-AF65-F5344CB8AC3E}">
        <p14:creationId xmlns:p14="http://schemas.microsoft.com/office/powerpoint/2010/main" val="29985359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 spalter - bilde venstre">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rgbClr val="E3ECED"/>
          </a:solidFill>
        </p:spPr>
        <p:txBody>
          <a:bodyPr/>
          <a:lstStyle/>
          <a:p>
            <a:r>
              <a:rPr lang="nb-NO" dirty="0"/>
              <a:t>Klikk for å sette inn bilde</a:t>
            </a:r>
          </a:p>
        </p:txBody>
      </p:sp>
    </p:spTree>
    <p:extLst>
      <p:ext uri="{BB962C8B-B14F-4D97-AF65-F5344CB8AC3E}">
        <p14:creationId xmlns:p14="http://schemas.microsoft.com/office/powerpoint/2010/main" val="412545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 spalter - bilde høyre - blå bakgrunn tekst">
    <p:bg>
      <p:bgPr>
        <a:solidFill>
          <a:srgbClr val="E3ECED"/>
        </a:solidFill>
        <a:effectLst/>
      </p:bgPr>
    </p:bg>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chemeClr val="bg1"/>
          </a:solidFill>
        </p:spPr>
        <p:txBody>
          <a:bodyPr/>
          <a:lstStyle/>
          <a:p>
            <a:r>
              <a:rPr lang="nb-NO" dirty="0"/>
              <a:t>Klikk for å sette inn bilde</a:t>
            </a:r>
          </a:p>
        </p:txBody>
      </p:sp>
    </p:spTree>
    <p:extLst>
      <p:ext uri="{BB962C8B-B14F-4D97-AF65-F5344CB8AC3E}">
        <p14:creationId xmlns:p14="http://schemas.microsoft.com/office/powerpoint/2010/main" val="29985359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 spalter - bilde venstre - blå bakgrunn">
    <p:bg>
      <p:bgPr>
        <a:solidFill>
          <a:srgbClr val="E3ECED"/>
        </a:solidFill>
        <a:effectLst/>
      </p:bgPr>
    </p:bg>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chemeClr val="bg1"/>
          </a:solidFill>
        </p:spPr>
        <p:txBody>
          <a:bodyPr/>
          <a:lstStyle/>
          <a:p>
            <a:r>
              <a:rPr lang="nb-NO" dirty="0"/>
              <a:t>Klikk for å sette inn bilde</a:t>
            </a:r>
          </a:p>
        </p:txBody>
      </p:sp>
    </p:spTree>
    <p:extLst>
      <p:ext uri="{BB962C8B-B14F-4D97-AF65-F5344CB8AC3E}">
        <p14:creationId xmlns:p14="http://schemas.microsoft.com/office/powerpoint/2010/main" val="8929629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ksempel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chemeClr val="bg1"/>
          </a:solidFill>
        </p:spPr>
        <p:txBody>
          <a:bodyPr/>
          <a:lstStyle/>
          <a:p>
            <a:r>
              <a:rPr lang="nb-NO" dirty="0"/>
              <a:t>Klikk for å sette inn bilde</a:t>
            </a:r>
          </a:p>
        </p:txBody>
      </p:sp>
      <p:sp>
        <p:nvSpPr>
          <p:cNvPr id="13" name="Plassholder for tittel 1">
            <a:extLst>
              <a:ext uri="{FF2B5EF4-FFF2-40B4-BE49-F238E27FC236}">
                <a16:creationId xmlns:a16="http://schemas.microsoft.com/office/drawing/2014/main" id="{559ADE44-D286-4C48-AF6F-703878012833}"/>
              </a:ext>
            </a:extLst>
          </p:cNvPr>
          <p:cNvSpPr txBox="1">
            <a:spLocks/>
          </p:cNvSpPr>
          <p:nvPr userDrawn="1"/>
        </p:nvSpPr>
        <p:spPr>
          <a:xfrm>
            <a:off x="1124619" y="319087"/>
            <a:ext cx="4780794" cy="377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1800" dirty="0"/>
              <a:t>EKSEMPEL</a:t>
            </a:r>
          </a:p>
        </p:txBody>
      </p:sp>
      <p:pic>
        <p:nvPicPr>
          <p:cNvPr id="5" name="Bilde 4" descr="Et bilde som inneholder lys, tegning&#10;&#10;Automatisk generert beskrivelse">
            <a:extLst>
              <a:ext uri="{FF2B5EF4-FFF2-40B4-BE49-F238E27FC236}">
                <a16:creationId xmlns:a16="http://schemas.microsoft.com/office/drawing/2014/main" id="{BDAA196A-661F-1943-8354-6DA556F118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566" y="319087"/>
            <a:ext cx="335213" cy="381133"/>
          </a:xfrm>
          <a:prstGeom prst="rect">
            <a:avLst/>
          </a:prstGeom>
        </p:spPr>
      </p:pic>
    </p:spTree>
    <p:extLst>
      <p:ext uri="{BB962C8B-B14F-4D97-AF65-F5344CB8AC3E}">
        <p14:creationId xmlns:p14="http://schemas.microsoft.com/office/powerpoint/2010/main" val="1576102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ksempel - bilde venst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chemeClr val="bg1"/>
          </a:solidFill>
        </p:spPr>
        <p:txBody>
          <a:bodyPr/>
          <a:lstStyle/>
          <a:p>
            <a:r>
              <a:rPr lang="nb-NO" dirty="0"/>
              <a:t>Klikk for å sette inn bilde</a:t>
            </a:r>
          </a:p>
        </p:txBody>
      </p:sp>
      <p:sp>
        <p:nvSpPr>
          <p:cNvPr id="13" name="Plassholder for tittel 1">
            <a:extLst>
              <a:ext uri="{FF2B5EF4-FFF2-40B4-BE49-F238E27FC236}">
                <a16:creationId xmlns:a16="http://schemas.microsoft.com/office/drawing/2014/main" id="{76465E12-734C-3245-9C95-4F8EED55FA64}"/>
              </a:ext>
            </a:extLst>
          </p:cNvPr>
          <p:cNvSpPr txBox="1">
            <a:spLocks/>
          </p:cNvSpPr>
          <p:nvPr userDrawn="1"/>
        </p:nvSpPr>
        <p:spPr>
          <a:xfrm>
            <a:off x="6945848" y="319087"/>
            <a:ext cx="4780794" cy="377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1800" dirty="0"/>
              <a:t>EKSEMPEL</a:t>
            </a:r>
          </a:p>
        </p:txBody>
      </p:sp>
      <p:pic>
        <p:nvPicPr>
          <p:cNvPr id="15" name="Bilde 14" descr="Et bilde som inneholder lys, tegning&#10;&#10;Automatisk generert beskrivelse">
            <a:extLst>
              <a:ext uri="{FF2B5EF4-FFF2-40B4-BE49-F238E27FC236}">
                <a16:creationId xmlns:a16="http://schemas.microsoft.com/office/drawing/2014/main" id="{D19E0E4C-2FD0-EE4A-8162-DFCEE973FC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44795" y="319087"/>
            <a:ext cx="335213" cy="381133"/>
          </a:xfrm>
          <a:prstGeom prst="rect">
            <a:avLst/>
          </a:prstGeom>
        </p:spPr>
      </p:pic>
    </p:spTree>
    <p:extLst>
      <p:ext uri="{BB962C8B-B14F-4D97-AF65-F5344CB8AC3E}">
        <p14:creationId xmlns:p14="http://schemas.microsoft.com/office/powerpoint/2010/main" val="25553335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06.05.2025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624392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06.05.2025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06.05.2025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600">
                <a:solidFill>
                  <a:schemeClr val="bg1"/>
                </a:solidFill>
                <a:latin typeface="Calibri"/>
                <a:cs typeface="Calibri"/>
              </a:defRPr>
            </a:lvl1pPr>
          </a:lstStyle>
          <a:p>
            <a:r>
              <a:rPr lang="nb-NO"/>
              <a:t>Klikk for å redigere tittelstil</a:t>
            </a:r>
            <a:endParaRPr lang="nb-NO" dirty="0"/>
          </a:p>
        </p:txBody>
      </p:sp>
      <p:pic>
        <p:nvPicPr>
          <p:cNvPr id="6" name="Bilde 5"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2594785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600">
                <a:solidFill>
                  <a:schemeClr val="bg1"/>
                </a:solidFill>
                <a:latin typeface="Calibri"/>
                <a:cs typeface="Calibri"/>
              </a:defRPr>
            </a:lvl1pPr>
          </a:lstStyle>
          <a:p>
            <a:r>
              <a:rPr lang="nb-NO"/>
              <a:t>Klikk for å redigere tittelstil</a:t>
            </a:r>
            <a:endParaRPr lang="nb-NO" dirty="0"/>
          </a:p>
        </p:txBody>
      </p:sp>
      <p:pic>
        <p:nvPicPr>
          <p:cNvPr id="6" name="Bilde 5"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1859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spalter - bilde venstre - blå bakgrunn">
    <p:bg>
      <p:bgPr>
        <a:solidFill>
          <a:srgbClr val="E3ECED"/>
        </a:solidFill>
        <a:effectLst/>
      </p:bgPr>
    </p:bg>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chemeClr val="bg1"/>
          </a:solidFill>
        </p:spPr>
        <p:txBody>
          <a:bodyPr/>
          <a:lstStyle/>
          <a:p>
            <a:r>
              <a:rPr lang="nb-NO" dirty="0"/>
              <a:t>Klikk for å sette inn bilde</a:t>
            </a:r>
          </a:p>
        </p:txBody>
      </p:sp>
    </p:spTree>
    <p:extLst>
      <p:ext uri="{BB962C8B-B14F-4D97-AF65-F5344CB8AC3E}">
        <p14:creationId xmlns:p14="http://schemas.microsoft.com/office/powerpoint/2010/main" val="892962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600">
                <a:solidFill>
                  <a:srgbClr val="001A58"/>
                </a:solidFill>
                <a:latin typeface="Calibri"/>
                <a:cs typeface="Calibri"/>
              </a:defRPr>
            </a:lvl1pPr>
          </a:lstStyle>
          <a:p>
            <a:r>
              <a:rPr lang="nb-NO"/>
              <a:t>Klikk for å redigere tittelstil</a:t>
            </a:r>
            <a:endParaRPr lang="nb-NO" dirty="0"/>
          </a:p>
        </p:txBody>
      </p:sp>
      <p:pic>
        <p:nvPicPr>
          <p:cNvPr id="6" name="Bilde 5"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80648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ksempel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chemeClr val="bg1"/>
          </a:solidFill>
        </p:spPr>
        <p:txBody>
          <a:bodyPr/>
          <a:lstStyle/>
          <a:p>
            <a:r>
              <a:rPr lang="nb-NO" dirty="0"/>
              <a:t>Klikk for å sette inn bilde</a:t>
            </a:r>
          </a:p>
        </p:txBody>
      </p:sp>
      <p:sp>
        <p:nvSpPr>
          <p:cNvPr id="13" name="Plassholder for tittel 1">
            <a:extLst>
              <a:ext uri="{FF2B5EF4-FFF2-40B4-BE49-F238E27FC236}">
                <a16:creationId xmlns:a16="http://schemas.microsoft.com/office/drawing/2014/main" id="{559ADE44-D286-4C48-AF6F-703878012833}"/>
              </a:ext>
            </a:extLst>
          </p:cNvPr>
          <p:cNvSpPr txBox="1">
            <a:spLocks/>
          </p:cNvSpPr>
          <p:nvPr userDrawn="1"/>
        </p:nvSpPr>
        <p:spPr>
          <a:xfrm>
            <a:off x="1124619" y="319087"/>
            <a:ext cx="4780794" cy="377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1800" dirty="0"/>
              <a:t>EKSEMPEL</a:t>
            </a:r>
          </a:p>
        </p:txBody>
      </p:sp>
      <p:pic>
        <p:nvPicPr>
          <p:cNvPr id="5" name="Bilde 4" descr="Et bilde som inneholder lys, tegning&#10;&#10;Automatisk generert beskrivelse">
            <a:extLst>
              <a:ext uri="{FF2B5EF4-FFF2-40B4-BE49-F238E27FC236}">
                <a16:creationId xmlns:a16="http://schemas.microsoft.com/office/drawing/2014/main" id="{BDAA196A-661F-1943-8354-6DA556F118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566" y="319087"/>
            <a:ext cx="335213" cy="381133"/>
          </a:xfrm>
          <a:prstGeom prst="rect">
            <a:avLst/>
          </a:prstGeom>
        </p:spPr>
      </p:pic>
    </p:spTree>
    <p:extLst>
      <p:ext uri="{BB962C8B-B14F-4D97-AF65-F5344CB8AC3E}">
        <p14:creationId xmlns:p14="http://schemas.microsoft.com/office/powerpoint/2010/main" val="157610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ksempel - bilde venst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chemeClr val="bg1"/>
          </a:solidFill>
        </p:spPr>
        <p:txBody>
          <a:bodyPr/>
          <a:lstStyle/>
          <a:p>
            <a:r>
              <a:rPr lang="nb-NO" dirty="0"/>
              <a:t>Klikk for å sette inn bilde</a:t>
            </a:r>
          </a:p>
        </p:txBody>
      </p:sp>
      <p:sp>
        <p:nvSpPr>
          <p:cNvPr id="13" name="Plassholder for tittel 1">
            <a:extLst>
              <a:ext uri="{FF2B5EF4-FFF2-40B4-BE49-F238E27FC236}">
                <a16:creationId xmlns:a16="http://schemas.microsoft.com/office/drawing/2014/main" id="{76465E12-734C-3245-9C95-4F8EED55FA64}"/>
              </a:ext>
            </a:extLst>
          </p:cNvPr>
          <p:cNvSpPr txBox="1">
            <a:spLocks/>
          </p:cNvSpPr>
          <p:nvPr userDrawn="1"/>
        </p:nvSpPr>
        <p:spPr>
          <a:xfrm>
            <a:off x="6945848" y="319087"/>
            <a:ext cx="4780794" cy="377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1800" dirty="0"/>
              <a:t>EKSEMPEL</a:t>
            </a:r>
          </a:p>
        </p:txBody>
      </p:sp>
      <p:pic>
        <p:nvPicPr>
          <p:cNvPr id="15" name="Bilde 14" descr="Et bilde som inneholder lys, tegning&#10;&#10;Automatisk generert beskrivelse">
            <a:extLst>
              <a:ext uri="{FF2B5EF4-FFF2-40B4-BE49-F238E27FC236}">
                <a16:creationId xmlns:a16="http://schemas.microsoft.com/office/drawing/2014/main" id="{D19E0E4C-2FD0-EE4A-8162-DFCEE973FC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44795" y="319087"/>
            <a:ext cx="335213" cy="381133"/>
          </a:xfrm>
          <a:prstGeom prst="rect">
            <a:avLst/>
          </a:prstGeom>
        </p:spPr>
      </p:pic>
    </p:spTree>
    <p:extLst>
      <p:ext uri="{BB962C8B-B14F-4D97-AF65-F5344CB8AC3E}">
        <p14:creationId xmlns:p14="http://schemas.microsoft.com/office/powerpoint/2010/main" val="255533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0.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9.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1.png"/><Relationship Id="rId2" Type="http://schemas.openxmlformats.org/officeDocument/2006/relationships/slideLayout" Target="../slideLayouts/slideLayout57.xml"/><Relationship Id="rId16" Type="http://schemas.openxmlformats.org/officeDocument/2006/relationships/theme" Target="../theme/theme6.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366591"/>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548091"/>
            <a:ext cx="10972800" cy="432332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11" r:id="rId3"/>
    <p:sldLayoutId id="2147483714" r:id="rId4"/>
    <p:sldLayoutId id="2147483715" r:id="rId5"/>
    <p:sldLayoutId id="2147483716" r:id="rId6"/>
    <p:sldLayoutId id="2147483717" r:id="rId7"/>
    <p:sldLayoutId id="2147483712" r:id="rId8"/>
    <p:sldLayoutId id="2147483713" r:id="rId9"/>
    <p:sldLayoutId id="2147483701" r:id="rId10"/>
    <p:sldLayoutId id="2147483703" r:id="rId11"/>
    <p:sldLayoutId id="2147483704" r:id="rId12"/>
    <p:sldLayoutId id="2147483649" r:id="rId13"/>
    <p:sldLayoutId id="2147483709" r:id="rId14"/>
    <p:sldLayoutId id="2147483710" r:id="rId15"/>
  </p:sldLayoutIdLst>
  <p:txStyles>
    <p:titleStyle>
      <a:lvl1pPr algn="l" defTabSz="457200" rtl="0" eaLnBrk="1" latinLnBrk="0" hangingPunct="1">
        <a:spcBef>
          <a:spcPct val="0"/>
        </a:spcBef>
        <a:buNone/>
        <a:defRPr sz="36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72B89BD-9E2A-459D-9CB6-FE6C781A3975}" type="datetimeFigureOut">
              <a:rPr lang="nb-NO" smtClean="0">
                <a:solidFill>
                  <a:prstClr val="black">
                    <a:tint val="75000"/>
                  </a:prstClr>
                </a:solidFill>
              </a:rPr>
              <a:pPr defTabSz="914400"/>
              <a:t>06.05.2025</a:t>
            </a:fld>
            <a:endParaRPr lang="nb-NO">
              <a:solidFill>
                <a:prstClr val="black">
                  <a:tint val="75000"/>
                </a:prstClr>
              </a:solidFill>
            </a:endParaRPr>
          </a:p>
        </p:txBody>
      </p:sp>
      <p:sp>
        <p:nvSpPr>
          <p:cNvPr id="5" name="Plassholder for bunntekst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nb-NO">
              <a:solidFill>
                <a:prstClr val="black">
                  <a:tint val="75000"/>
                </a:prstClr>
              </a:solidFill>
            </a:endParaRPr>
          </a:p>
        </p:txBody>
      </p:sp>
      <p:sp>
        <p:nvSpPr>
          <p:cNvPr id="6" name="Plassholder for lysbildenumm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E5CA341-382C-4621-A2A1-4DA86EA2F9EA}" type="slidenum">
              <a:rPr lang="nb-NO" smtClean="0">
                <a:solidFill>
                  <a:prstClr val="black">
                    <a:tint val="75000"/>
                  </a:prstClr>
                </a:solidFill>
              </a:rPr>
              <a:pPr defTabSz="914400"/>
              <a:t>‹#›</a:t>
            </a:fld>
            <a:endParaRPr lang="nb-NO">
              <a:solidFill>
                <a:prstClr val="black">
                  <a:tint val="75000"/>
                </a:prstClr>
              </a:solidFill>
            </a:endParaRPr>
          </a:p>
        </p:txBody>
      </p:sp>
    </p:spTree>
    <p:extLst>
      <p:ext uri="{BB962C8B-B14F-4D97-AF65-F5344CB8AC3E}">
        <p14:creationId xmlns:p14="http://schemas.microsoft.com/office/powerpoint/2010/main" val="13882867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aldar for tittel 1">
            <a:extLst>
              <a:ext uri="{FF2B5EF4-FFF2-40B4-BE49-F238E27FC236}">
                <a16:creationId xmlns:a16="http://schemas.microsoft.com/office/drawing/2014/main" id="{92D0811C-C413-42A6-9E8D-C5F7DBEB12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n-NO"/>
              <a:t>Klikk for å redigere tittelstil</a:t>
            </a:r>
            <a:endParaRPr lang="nb-NO"/>
          </a:p>
        </p:txBody>
      </p:sp>
      <p:sp>
        <p:nvSpPr>
          <p:cNvPr id="3" name="Plasshaldar for tekst 2">
            <a:extLst>
              <a:ext uri="{FF2B5EF4-FFF2-40B4-BE49-F238E27FC236}">
                <a16:creationId xmlns:a16="http://schemas.microsoft.com/office/drawing/2014/main" id="{0A08F160-3056-49D5-A4F3-87DB740DA8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4" name="Plasshaldar for dato 3">
            <a:extLst>
              <a:ext uri="{FF2B5EF4-FFF2-40B4-BE49-F238E27FC236}">
                <a16:creationId xmlns:a16="http://schemas.microsoft.com/office/drawing/2014/main" id="{683C70F4-0380-4060-B65D-36ABDAC7B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panose="020B0004020202020204" pitchFamily="34" charset="0"/>
              </a:defRPr>
            </a:lvl1pPr>
          </a:lstStyle>
          <a:p>
            <a:fld id="{04A4BE57-A183-4CBC-85A1-B2FEA750D586}" type="datetimeFigureOut">
              <a:rPr lang="nb-NO" smtClean="0"/>
              <a:pPr/>
              <a:t>06.05.2025</a:t>
            </a:fld>
            <a:endParaRPr lang="nb-NO"/>
          </a:p>
        </p:txBody>
      </p:sp>
      <p:sp>
        <p:nvSpPr>
          <p:cNvPr id="5" name="Plasshaldar for botntekst 4">
            <a:extLst>
              <a:ext uri="{FF2B5EF4-FFF2-40B4-BE49-F238E27FC236}">
                <a16:creationId xmlns:a16="http://schemas.microsoft.com/office/drawing/2014/main" id="{3BAEDD83-4AB6-49A0-85F7-EDC4A00BD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ptos" panose="020B0004020202020204" pitchFamily="34" charset="0"/>
              </a:defRPr>
            </a:lvl1pPr>
          </a:lstStyle>
          <a:p>
            <a:endParaRPr lang="nb-NO"/>
          </a:p>
        </p:txBody>
      </p:sp>
      <p:sp>
        <p:nvSpPr>
          <p:cNvPr id="6" name="Plasshaldar for lysbiletnummer 5">
            <a:extLst>
              <a:ext uri="{FF2B5EF4-FFF2-40B4-BE49-F238E27FC236}">
                <a16:creationId xmlns:a16="http://schemas.microsoft.com/office/drawing/2014/main" id="{DD878A80-C766-4F5E-A3AC-7A3C2208BB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ptos" panose="020B0004020202020204" pitchFamily="34" charset="0"/>
              </a:defRPr>
            </a:lvl1pPr>
          </a:lstStyle>
          <a:p>
            <a:fld id="{28BC273E-EBE5-4DE5-B10B-99F024A34E6E}" type="slidenum">
              <a:rPr lang="nb-NO" smtClean="0"/>
              <a:pPr/>
              <a:t>‹#›</a:t>
            </a:fld>
            <a:endParaRPr lang="nb-NO"/>
          </a:p>
        </p:txBody>
      </p:sp>
    </p:spTree>
    <p:extLst>
      <p:ext uri="{BB962C8B-B14F-4D97-AF65-F5344CB8AC3E}">
        <p14:creationId xmlns:p14="http://schemas.microsoft.com/office/powerpoint/2010/main" val="257885295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txStyles>
    <p:title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888016"/>
      </p:ext>
    </p:extLst>
  </p:cSld>
  <p:clrMap bg1="lt1" tx1="dk1" bg2="lt2" tx2="dk2" accent1="accent1" accent2="accent2" accent3="accent3" accent4="accent4" accent5="accent5" accent6="accent6" hlink="hlink" folHlink="folHlink"/>
  <p:sldLayoutIdLst>
    <p:sldLayoutId id="2147483746" r:id="rId1"/>
    <p:sldLayoutId id="214748374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 name="Bilde 41" descr="Et bilde som inneholder tekst, skjermbilde, Rektangel, Font&#10;&#10;Automatisk generert beskrivelse">
            <a:extLst>
              <a:ext uri="{FF2B5EF4-FFF2-40B4-BE49-F238E27FC236}">
                <a16:creationId xmlns:a16="http://schemas.microsoft.com/office/drawing/2014/main" id="{F07D80C8-E7B5-F76B-0186-D1D7817519F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477692" y="0"/>
            <a:ext cx="1097866" cy="6858000"/>
          </a:xfrm>
          <a:prstGeom prst="rect">
            <a:avLst/>
          </a:prstGeom>
        </p:spPr>
      </p:pic>
      <p:pic>
        <p:nvPicPr>
          <p:cNvPr id="2" name="Bilde 1">
            <a:extLst>
              <a:ext uri="{FF2B5EF4-FFF2-40B4-BE49-F238E27FC236}">
                <a16:creationId xmlns:a16="http://schemas.microsoft.com/office/drawing/2014/main" id="{62C43438-79F4-4AA1-1A31-A3D924AD2815}"/>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68035" y="116265"/>
            <a:ext cx="2509370" cy="2509370"/>
          </a:xfrm>
          <a:prstGeom prst="rect">
            <a:avLst/>
          </a:prstGeom>
        </p:spPr>
      </p:pic>
      <p:sp>
        <p:nvSpPr>
          <p:cNvPr id="3" name="Plassholder for lysbildenummer 5">
            <a:extLst>
              <a:ext uri="{FF2B5EF4-FFF2-40B4-BE49-F238E27FC236}">
                <a16:creationId xmlns:a16="http://schemas.microsoft.com/office/drawing/2014/main" id="{D46FAE4D-F66F-4483-99C5-1385E366B9AC}"/>
              </a:ext>
            </a:extLst>
          </p:cNvPr>
          <p:cNvSpPr>
            <a:spLocks noGrp="1"/>
          </p:cNvSpPr>
          <p:nvPr>
            <p:ph type="sldNum" sz="quarter" idx="4"/>
          </p:nvPr>
        </p:nvSpPr>
        <p:spPr>
          <a:xfrm>
            <a:off x="10970555" y="6052375"/>
            <a:ext cx="504217" cy="360000"/>
          </a:xfrm>
          <a:prstGeom prst="rect">
            <a:avLst/>
          </a:prstGeom>
        </p:spPr>
        <p:txBody>
          <a:bodyPr vert="horz" lIns="91440" tIns="45720" rIns="91440" bIns="45720" rtlCol="0" anchor="ctr"/>
          <a:lstStyle>
            <a:lvl1pPr algn="r">
              <a:defRPr sz="1200">
                <a:solidFill>
                  <a:schemeClr val="tx2"/>
                </a:solidFill>
                <a:latin typeface="Avenir Next LT Pro" panose="020B0504020202020204" pitchFamily="34" charset="0"/>
              </a:defRPr>
            </a:lvl1pPr>
          </a:lstStyle>
          <a:p>
            <a:fld id="{91E00B12-5FA1-4C87-B1FC-EFB14B70876C}" type="slidenum">
              <a:rPr lang="nb-NO" smtClean="0"/>
              <a:pPr/>
              <a:t>‹#›</a:t>
            </a:fld>
            <a:endParaRPr lang="nb-NO" dirty="0"/>
          </a:p>
        </p:txBody>
      </p:sp>
      <p:sp>
        <p:nvSpPr>
          <p:cNvPr id="6" name="Plassholder for bunntekst 4">
            <a:extLst>
              <a:ext uri="{FF2B5EF4-FFF2-40B4-BE49-F238E27FC236}">
                <a16:creationId xmlns:a16="http://schemas.microsoft.com/office/drawing/2014/main" id="{0F8DDCE8-9B04-5139-CE42-FD9C34070694}"/>
              </a:ext>
            </a:extLst>
          </p:cNvPr>
          <p:cNvSpPr>
            <a:spLocks noGrp="1"/>
          </p:cNvSpPr>
          <p:nvPr>
            <p:ph type="ftr" sz="quarter" idx="3"/>
          </p:nvPr>
        </p:nvSpPr>
        <p:spPr>
          <a:xfrm>
            <a:off x="5349264" y="6052375"/>
            <a:ext cx="5383289" cy="360000"/>
          </a:xfrm>
          <a:prstGeom prst="rect">
            <a:avLst/>
          </a:prstGeom>
        </p:spPr>
        <p:txBody>
          <a:bodyPr vert="horz" lIns="91440" tIns="45720" rIns="91440" bIns="45720" rtlCol="0" anchor="ctr"/>
          <a:lstStyle>
            <a:lvl1pPr algn="r">
              <a:defRPr sz="1200">
                <a:solidFill>
                  <a:schemeClr val="tx2"/>
                </a:solidFill>
              </a:defRPr>
            </a:lvl1pPr>
          </a:lstStyle>
          <a:p>
            <a:endParaRPr lang="nb-NO" dirty="0"/>
          </a:p>
        </p:txBody>
      </p:sp>
    </p:spTree>
    <p:extLst>
      <p:ext uri="{BB962C8B-B14F-4D97-AF65-F5344CB8AC3E}">
        <p14:creationId xmlns:p14="http://schemas.microsoft.com/office/powerpoint/2010/main" val="183094083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hdr="0" ftr="0" dt="0"/>
  <p:txStyles>
    <p:titleStyle>
      <a:lvl1pPr algn="l" defTabSz="914400" rtl="0" eaLnBrk="1" latinLnBrk="0" hangingPunct="1">
        <a:lnSpc>
          <a:spcPct val="90000"/>
        </a:lnSpc>
        <a:spcBef>
          <a:spcPct val="0"/>
        </a:spcBef>
        <a:buNone/>
        <a:defRPr sz="5400" b="1" i="0" kern="1200">
          <a:solidFill>
            <a:schemeClr val="tx2"/>
          </a:solidFill>
          <a:latin typeface="Avenir Next LT Pro Demi" panose="020B0504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366591"/>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548091"/>
            <a:ext cx="10972800" cy="432332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06.05.2025</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txStyles>
    <p:titleStyle>
      <a:lvl1pPr algn="l" defTabSz="457200" rtl="0" eaLnBrk="1" latinLnBrk="0" hangingPunct="1">
        <a:spcBef>
          <a:spcPct val="0"/>
        </a:spcBef>
        <a:buNone/>
        <a:defRPr sz="36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31.sv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22.png"/><Relationship Id="rId4" Type="http://schemas.openxmlformats.org/officeDocument/2006/relationships/image" Target="../media/image28.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hyperlink" Target="https://www.statsforvalteren.no/siteassets/fm-nordland/dokument-fmno/kommunal-styring-dok/kommuneokonomi/fin_okonomiplanlegger_lowres.pdf"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hyperlink" Target="https://www.statsforvalteren.no/siteassets/fm-nordland/dokument-fmno/kommunal-styring-dok/kommuneokonomi/fin_okonomiplanlegger_lowres.pdf"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31.sv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22.png"/><Relationship Id="rId4" Type="http://schemas.openxmlformats.org/officeDocument/2006/relationships/image" Target="../media/image28.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5.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7.xml"/><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66">
            <a:extLst>
              <a:ext uri="{FF2B5EF4-FFF2-40B4-BE49-F238E27FC236}">
                <a16:creationId xmlns:a16="http://schemas.microsoft.com/office/drawing/2014/main" id="{234AF599-D186-4241-B3DE-78092D3F5C3D}"/>
              </a:ext>
            </a:extLst>
          </p:cNvPr>
          <p:cNvSpPr/>
          <p:nvPr/>
        </p:nvSpPr>
        <p:spPr>
          <a:xfrm>
            <a:off x="8157262" y="2090107"/>
            <a:ext cx="1808118" cy="1364060"/>
          </a:xfrm>
          <a:custGeom>
            <a:avLst/>
            <a:gdLst>
              <a:gd name="connsiteX0" fmla="*/ 0 w 2390329"/>
              <a:gd name="connsiteY0" fmla="*/ 0 h 395022"/>
              <a:gd name="connsiteX1" fmla="*/ 2390329 w 2390329"/>
              <a:gd name="connsiteY1" fmla="*/ 0 h 395022"/>
              <a:gd name="connsiteX2" fmla="*/ 2390329 w 2390329"/>
              <a:gd name="connsiteY2" fmla="*/ 395022 h 395022"/>
              <a:gd name="connsiteX3" fmla="*/ 0 w 2390329"/>
              <a:gd name="connsiteY3" fmla="*/ 395022 h 395022"/>
              <a:gd name="connsiteX4" fmla="*/ 0 w 2390329"/>
              <a:gd name="connsiteY4" fmla="*/ 0 h 395022"/>
              <a:gd name="connsiteX0" fmla="*/ 0 w 2665582"/>
              <a:gd name="connsiteY0" fmla="*/ 0 h 395022"/>
              <a:gd name="connsiteX1" fmla="*/ 2665582 w 2665582"/>
              <a:gd name="connsiteY1" fmla="*/ 0 h 395022"/>
              <a:gd name="connsiteX2" fmla="*/ 2665582 w 2665582"/>
              <a:gd name="connsiteY2" fmla="*/ 395022 h 395022"/>
              <a:gd name="connsiteX3" fmla="*/ 275253 w 2665582"/>
              <a:gd name="connsiteY3" fmla="*/ 395022 h 395022"/>
              <a:gd name="connsiteX4" fmla="*/ 0 w 2665582"/>
              <a:gd name="connsiteY4" fmla="*/ 0 h 395022"/>
              <a:gd name="connsiteX0" fmla="*/ 0 w 2408908"/>
              <a:gd name="connsiteY0" fmla="*/ 0 h 395022"/>
              <a:gd name="connsiteX1" fmla="*/ 2408908 w 2408908"/>
              <a:gd name="connsiteY1" fmla="*/ 0 h 395022"/>
              <a:gd name="connsiteX2" fmla="*/ 2408908 w 2408908"/>
              <a:gd name="connsiteY2" fmla="*/ 395022 h 395022"/>
              <a:gd name="connsiteX3" fmla="*/ 18579 w 2408908"/>
              <a:gd name="connsiteY3" fmla="*/ 395022 h 395022"/>
              <a:gd name="connsiteX4" fmla="*/ 0 w 2408908"/>
              <a:gd name="connsiteY4" fmla="*/ 0 h 39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908" h="395022">
                <a:moveTo>
                  <a:pt x="0" y="0"/>
                </a:moveTo>
                <a:lnTo>
                  <a:pt x="2408908" y="0"/>
                </a:lnTo>
                <a:lnTo>
                  <a:pt x="2408908" y="395022"/>
                </a:lnTo>
                <a:lnTo>
                  <a:pt x="18579" y="395022"/>
                </a:lnTo>
                <a:lnTo>
                  <a:pt x="0"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9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prstClr val="black"/>
                </a:solidFill>
                <a:effectLst/>
                <a:uLnTx/>
                <a:uFillTx/>
                <a:latin typeface="Calibri"/>
                <a:ea typeface="+mn-ea"/>
                <a:cs typeface="+mn-cs"/>
              </a:rPr>
              <a:t>Teknisk beregningsutvalg for kommunal og fylkeskommunal økonomis notater om: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dirty="0">
                <a:ln>
                  <a:noFill/>
                </a:ln>
                <a:solidFill>
                  <a:prstClr val="black"/>
                </a:solidFill>
                <a:effectLst/>
                <a:uLnTx/>
                <a:uFillTx/>
                <a:latin typeface="Calibri"/>
                <a:ea typeface="+mn-ea"/>
                <a:cs typeface="+mn-cs"/>
              </a:rPr>
              <a:t>Økonomisk situasjon i kommunesektoren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dirty="0">
                <a:ln>
                  <a:noFill/>
                </a:ln>
                <a:solidFill>
                  <a:prstClr val="black"/>
                </a:solidFill>
                <a:effectLst/>
                <a:uLnTx/>
                <a:uFillTx/>
                <a:latin typeface="Calibri"/>
                <a:ea typeface="+mn-ea"/>
                <a:cs typeface="+mn-cs"/>
              </a:rPr>
              <a:t>Demografisk utvikling og kostnader</a:t>
            </a:r>
          </a:p>
        </p:txBody>
      </p:sp>
      <p:sp>
        <p:nvSpPr>
          <p:cNvPr id="4" name="Friform 24">
            <a:extLst>
              <a:ext uri="{FF2B5EF4-FFF2-40B4-BE49-F238E27FC236}">
                <a16:creationId xmlns:a16="http://schemas.microsoft.com/office/drawing/2014/main" id="{8FFCE30E-E0EA-1240-B212-80CF8B210064}"/>
              </a:ext>
            </a:extLst>
          </p:cNvPr>
          <p:cNvSpPr/>
          <p:nvPr/>
        </p:nvSpPr>
        <p:spPr>
          <a:xfrm rot="3600000">
            <a:off x="4914826" y="4680056"/>
            <a:ext cx="912040" cy="1040062"/>
          </a:xfrm>
          <a:custGeom>
            <a:avLst/>
            <a:gdLst>
              <a:gd name="connsiteX0" fmla="*/ 0 w 1231796"/>
              <a:gd name="connsiteY0" fmla="*/ 167918 h 1404701"/>
              <a:gd name="connsiteX1" fmla="*/ 76717 w 1231796"/>
              <a:gd name="connsiteY1" fmla="*/ 166204 h 1404701"/>
              <a:gd name="connsiteX2" fmla="*/ 533406 w 1231796"/>
              <a:gd name="connsiteY2" fmla="*/ 43835 h 1404701"/>
              <a:gd name="connsiteX3" fmla="*/ 613405 w 1231796"/>
              <a:gd name="connsiteY3" fmla="*/ 0 h 1404701"/>
              <a:gd name="connsiteX4" fmla="*/ 1231796 w 1231796"/>
              <a:gd name="connsiteY4" fmla="*/ 1071086 h 1404701"/>
              <a:gd name="connsiteX5" fmla="*/ 1076237 w 1231796"/>
              <a:gd name="connsiteY5" fmla="*/ 1156324 h 1404701"/>
              <a:gd name="connsiteX6" fmla="*/ 162858 w 1231796"/>
              <a:gd name="connsiteY6" fmla="*/ 1401064 h 1404701"/>
              <a:gd name="connsiteX7" fmla="*/ 0 w 1231796"/>
              <a:gd name="connsiteY7" fmla="*/ 1404701 h 1404701"/>
              <a:gd name="connsiteX8" fmla="*/ 0 w 1231796"/>
              <a:gd name="connsiteY8" fmla="*/ 167918 h 140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796" h="1404701">
                <a:moveTo>
                  <a:pt x="0" y="167918"/>
                </a:moveTo>
                <a:lnTo>
                  <a:pt x="76717" y="166204"/>
                </a:lnTo>
                <a:cubicBezTo>
                  <a:pt x="235255" y="155001"/>
                  <a:pt x="390507" y="113401"/>
                  <a:pt x="533406" y="43835"/>
                </a:cubicBezTo>
                <a:lnTo>
                  <a:pt x="613405" y="0"/>
                </a:lnTo>
                <a:lnTo>
                  <a:pt x="1231796" y="1071086"/>
                </a:lnTo>
                <a:lnTo>
                  <a:pt x="1076237" y="1156324"/>
                </a:lnTo>
                <a:cubicBezTo>
                  <a:pt x="790438" y="1295457"/>
                  <a:pt x="479934" y="1378656"/>
                  <a:pt x="162858" y="1401064"/>
                </a:cubicBezTo>
                <a:lnTo>
                  <a:pt x="0" y="1404701"/>
                </a:lnTo>
                <a:lnTo>
                  <a:pt x="0" y="167918"/>
                </a:lnTo>
                <a:close/>
              </a:path>
            </a:pathLst>
          </a:custGeom>
          <a:solidFill>
            <a:srgbClr val="7FC5E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Friform 25">
            <a:extLst>
              <a:ext uri="{FF2B5EF4-FFF2-40B4-BE49-F238E27FC236}">
                <a16:creationId xmlns:a16="http://schemas.microsoft.com/office/drawing/2014/main" id="{CD8FF27C-1B2B-2D49-880A-C5381C6E6E1B}"/>
              </a:ext>
            </a:extLst>
          </p:cNvPr>
          <p:cNvSpPr/>
          <p:nvPr/>
        </p:nvSpPr>
        <p:spPr>
          <a:xfrm rot="5400000">
            <a:off x="4509110" y="4089754"/>
            <a:ext cx="912040" cy="1040062"/>
          </a:xfrm>
          <a:custGeom>
            <a:avLst/>
            <a:gdLst>
              <a:gd name="connsiteX0" fmla="*/ 0 w 1231796"/>
              <a:gd name="connsiteY0" fmla="*/ 167918 h 1404701"/>
              <a:gd name="connsiteX1" fmla="*/ 76717 w 1231796"/>
              <a:gd name="connsiteY1" fmla="*/ 166204 h 1404701"/>
              <a:gd name="connsiteX2" fmla="*/ 533406 w 1231796"/>
              <a:gd name="connsiteY2" fmla="*/ 43835 h 1404701"/>
              <a:gd name="connsiteX3" fmla="*/ 613405 w 1231796"/>
              <a:gd name="connsiteY3" fmla="*/ 0 h 1404701"/>
              <a:gd name="connsiteX4" fmla="*/ 1231796 w 1231796"/>
              <a:gd name="connsiteY4" fmla="*/ 1071086 h 1404701"/>
              <a:gd name="connsiteX5" fmla="*/ 1076237 w 1231796"/>
              <a:gd name="connsiteY5" fmla="*/ 1156324 h 1404701"/>
              <a:gd name="connsiteX6" fmla="*/ 162858 w 1231796"/>
              <a:gd name="connsiteY6" fmla="*/ 1401064 h 1404701"/>
              <a:gd name="connsiteX7" fmla="*/ 0 w 1231796"/>
              <a:gd name="connsiteY7" fmla="*/ 1404701 h 1404701"/>
              <a:gd name="connsiteX8" fmla="*/ 0 w 1231796"/>
              <a:gd name="connsiteY8" fmla="*/ 167918 h 140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796" h="1404701">
                <a:moveTo>
                  <a:pt x="0" y="167918"/>
                </a:moveTo>
                <a:lnTo>
                  <a:pt x="76717" y="166204"/>
                </a:lnTo>
                <a:cubicBezTo>
                  <a:pt x="235255" y="155001"/>
                  <a:pt x="390507" y="113401"/>
                  <a:pt x="533406" y="43835"/>
                </a:cubicBezTo>
                <a:lnTo>
                  <a:pt x="613405" y="0"/>
                </a:lnTo>
                <a:lnTo>
                  <a:pt x="1231796" y="1071086"/>
                </a:lnTo>
                <a:lnTo>
                  <a:pt x="1076237" y="1156324"/>
                </a:lnTo>
                <a:cubicBezTo>
                  <a:pt x="790438" y="1295457"/>
                  <a:pt x="479934" y="1378656"/>
                  <a:pt x="162858" y="1401064"/>
                </a:cubicBezTo>
                <a:lnTo>
                  <a:pt x="0" y="1404701"/>
                </a:lnTo>
                <a:lnTo>
                  <a:pt x="0" y="167918"/>
                </a:lnTo>
                <a:close/>
              </a:path>
            </a:pathLst>
          </a:custGeom>
          <a:solidFill>
            <a:srgbClr val="7FC5E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Friform 26">
            <a:extLst>
              <a:ext uri="{FF2B5EF4-FFF2-40B4-BE49-F238E27FC236}">
                <a16:creationId xmlns:a16="http://schemas.microsoft.com/office/drawing/2014/main" id="{4050929B-27A5-8645-8420-8D5489118F39}"/>
              </a:ext>
            </a:extLst>
          </p:cNvPr>
          <p:cNvSpPr/>
          <p:nvPr/>
        </p:nvSpPr>
        <p:spPr>
          <a:xfrm rot="9000000">
            <a:off x="4760794" y="2725925"/>
            <a:ext cx="912040" cy="1040062"/>
          </a:xfrm>
          <a:custGeom>
            <a:avLst/>
            <a:gdLst>
              <a:gd name="connsiteX0" fmla="*/ 0 w 1231796"/>
              <a:gd name="connsiteY0" fmla="*/ 167918 h 1404701"/>
              <a:gd name="connsiteX1" fmla="*/ 76717 w 1231796"/>
              <a:gd name="connsiteY1" fmla="*/ 166204 h 1404701"/>
              <a:gd name="connsiteX2" fmla="*/ 533406 w 1231796"/>
              <a:gd name="connsiteY2" fmla="*/ 43835 h 1404701"/>
              <a:gd name="connsiteX3" fmla="*/ 613405 w 1231796"/>
              <a:gd name="connsiteY3" fmla="*/ 0 h 1404701"/>
              <a:gd name="connsiteX4" fmla="*/ 1231796 w 1231796"/>
              <a:gd name="connsiteY4" fmla="*/ 1071086 h 1404701"/>
              <a:gd name="connsiteX5" fmla="*/ 1076237 w 1231796"/>
              <a:gd name="connsiteY5" fmla="*/ 1156324 h 1404701"/>
              <a:gd name="connsiteX6" fmla="*/ 162858 w 1231796"/>
              <a:gd name="connsiteY6" fmla="*/ 1401064 h 1404701"/>
              <a:gd name="connsiteX7" fmla="*/ 0 w 1231796"/>
              <a:gd name="connsiteY7" fmla="*/ 1404701 h 1404701"/>
              <a:gd name="connsiteX8" fmla="*/ 0 w 1231796"/>
              <a:gd name="connsiteY8" fmla="*/ 167918 h 140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796" h="1404701">
                <a:moveTo>
                  <a:pt x="0" y="167918"/>
                </a:moveTo>
                <a:lnTo>
                  <a:pt x="76717" y="166204"/>
                </a:lnTo>
                <a:cubicBezTo>
                  <a:pt x="235255" y="155001"/>
                  <a:pt x="390507" y="113401"/>
                  <a:pt x="533406" y="43835"/>
                </a:cubicBezTo>
                <a:lnTo>
                  <a:pt x="613405" y="0"/>
                </a:lnTo>
                <a:lnTo>
                  <a:pt x="1231796" y="1071086"/>
                </a:lnTo>
                <a:lnTo>
                  <a:pt x="1076237" y="1156324"/>
                </a:lnTo>
                <a:cubicBezTo>
                  <a:pt x="790438" y="1295457"/>
                  <a:pt x="479934" y="1378656"/>
                  <a:pt x="162858" y="1401064"/>
                </a:cubicBezTo>
                <a:lnTo>
                  <a:pt x="0" y="1404701"/>
                </a:lnTo>
                <a:lnTo>
                  <a:pt x="0" y="167918"/>
                </a:lnTo>
                <a:close/>
              </a:path>
            </a:pathLst>
          </a:custGeom>
          <a:solidFill>
            <a:srgbClr val="7FC5E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Friform 27">
            <a:extLst>
              <a:ext uri="{FF2B5EF4-FFF2-40B4-BE49-F238E27FC236}">
                <a16:creationId xmlns:a16="http://schemas.microsoft.com/office/drawing/2014/main" id="{D24EC847-735B-944E-A99F-45E282C9AF9A}"/>
              </a:ext>
            </a:extLst>
          </p:cNvPr>
          <p:cNvSpPr/>
          <p:nvPr/>
        </p:nvSpPr>
        <p:spPr>
          <a:xfrm rot="10800000">
            <a:off x="5352218" y="2320915"/>
            <a:ext cx="912040" cy="1040062"/>
          </a:xfrm>
          <a:custGeom>
            <a:avLst/>
            <a:gdLst>
              <a:gd name="connsiteX0" fmla="*/ 0 w 1231796"/>
              <a:gd name="connsiteY0" fmla="*/ 167918 h 1404701"/>
              <a:gd name="connsiteX1" fmla="*/ 76717 w 1231796"/>
              <a:gd name="connsiteY1" fmla="*/ 166204 h 1404701"/>
              <a:gd name="connsiteX2" fmla="*/ 533406 w 1231796"/>
              <a:gd name="connsiteY2" fmla="*/ 43835 h 1404701"/>
              <a:gd name="connsiteX3" fmla="*/ 613405 w 1231796"/>
              <a:gd name="connsiteY3" fmla="*/ 0 h 1404701"/>
              <a:gd name="connsiteX4" fmla="*/ 1231796 w 1231796"/>
              <a:gd name="connsiteY4" fmla="*/ 1071086 h 1404701"/>
              <a:gd name="connsiteX5" fmla="*/ 1076237 w 1231796"/>
              <a:gd name="connsiteY5" fmla="*/ 1156324 h 1404701"/>
              <a:gd name="connsiteX6" fmla="*/ 162858 w 1231796"/>
              <a:gd name="connsiteY6" fmla="*/ 1401064 h 1404701"/>
              <a:gd name="connsiteX7" fmla="*/ 0 w 1231796"/>
              <a:gd name="connsiteY7" fmla="*/ 1404701 h 1404701"/>
              <a:gd name="connsiteX8" fmla="*/ 0 w 1231796"/>
              <a:gd name="connsiteY8" fmla="*/ 167918 h 140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796" h="1404701">
                <a:moveTo>
                  <a:pt x="0" y="167918"/>
                </a:moveTo>
                <a:lnTo>
                  <a:pt x="76717" y="166204"/>
                </a:lnTo>
                <a:cubicBezTo>
                  <a:pt x="235255" y="155001"/>
                  <a:pt x="390507" y="113401"/>
                  <a:pt x="533406" y="43835"/>
                </a:cubicBezTo>
                <a:lnTo>
                  <a:pt x="613405" y="0"/>
                </a:lnTo>
                <a:lnTo>
                  <a:pt x="1231796" y="1071086"/>
                </a:lnTo>
                <a:lnTo>
                  <a:pt x="1076237" y="1156324"/>
                </a:lnTo>
                <a:cubicBezTo>
                  <a:pt x="790438" y="1295457"/>
                  <a:pt x="479934" y="1378656"/>
                  <a:pt x="162858" y="1401064"/>
                </a:cubicBezTo>
                <a:lnTo>
                  <a:pt x="0" y="1404701"/>
                </a:lnTo>
                <a:lnTo>
                  <a:pt x="0" y="167918"/>
                </a:lnTo>
                <a:close/>
              </a:path>
            </a:pathLst>
          </a:custGeom>
          <a:solidFill>
            <a:srgbClr val="7FC5E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Friform 28">
            <a:extLst>
              <a:ext uri="{FF2B5EF4-FFF2-40B4-BE49-F238E27FC236}">
                <a16:creationId xmlns:a16="http://schemas.microsoft.com/office/drawing/2014/main" id="{CD646A9C-DFED-7249-B36A-4D8DB7B744FE}"/>
              </a:ext>
            </a:extLst>
          </p:cNvPr>
          <p:cNvSpPr/>
          <p:nvPr/>
        </p:nvSpPr>
        <p:spPr>
          <a:xfrm rot="12600000">
            <a:off x="6067112" y="2265408"/>
            <a:ext cx="912040" cy="1040062"/>
          </a:xfrm>
          <a:custGeom>
            <a:avLst/>
            <a:gdLst>
              <a:gd name="connsiteX0" fmla="*/ 0 w 1231796"/>
              <a:gd name="connsiteY0" fmla="*/ 167918 h 1404701"/>
              <a:gd name="connsiteX1" fmla="*/ 76717 w 1231796"/>
              <a:gd name="connsiteY1" fmla="*/ 166204 h 1404701"/>
              <a:gd name="connsiteX2" fmla="*/ 533406 w 1231796"/>
              <a:gd name="connsiteY2" fmla="*/ 43835 h 1404701"/>
              <a:gd name="connsiteX3" fmla="*/ 613405 w 1231796"/>
              <a:gd name="connsiteY3" fmla="*/ 0 h 1404701"/>
              <a:gd name="connsiteX4" fmla="*/ 1231796 w 1231796"/>
              <a:gd name="connsiteY4" fmla="*/ 1071086 h 1404701"/>
              <a:gd name="connsiteX5" fmla="*/ 1076237 w 1231796"/>
              <a:gd name="connsiteY5" fmla="*/ 1156324 h 1404701"/>
              <a:gd name="connsiteX6" fmla="*/ 162858 w 1231796"/>
              <a:gd name="connsiteY6" fmla="*/ 1401064 h 1404701"/>
              <a:gd name="connsiteX7" fmla="*/ 0 w 1231796"/>
              <a:gd name="connsiteY7" fmla="*/ 1404701 h 1404701"/>
              <a:gd name="connsiteX8" fmla="*/ 0 w 1231796"/>
              <a:gd name="connsiteY8" fmla="*/ 167918 h 140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796" h="1404701">
                <a:moveTo>
                  <a:pt x="0" y="167918"/>
                </a:moveTo>
                <a:lnTo>
                  <a:pt x="76717" y="166204"/>
                </a:lnTo>
                <a:cubicBezTo>
                  <a:pt x="235255" y="155001"/>
                  <a:pt x="390507" y="113401"/>
                  <a:pt x="533406" y="43835"/>
                </a:cubicBezTo>
                <a:lnTo>
                  <a:pt x="613405" y="0"/>
                </a:lnTo>
                <a:lnTo>
                  <a:pt x="1231796" y="1071086"/>
                </a:lnTo>
                <a:lnTo>
                  <a:pt x="1076237" y="1156324"/>
                </a:lnTo>
                <a:cubicBezTo>
                  <a:pt x="790438" y="1295457"/>
                  <a:pt x="479934" y="1378656"/>
                  <a:pt x="162858" y="1401064"/>
                </a:cubicBezTo>
                <a:lnTo>
                  <a:pt x="0" y="1404701"/>
                </a:lnTo>
                <a:lnTo>
                  <a:pt x="0" y="167918"/>
                </a:lnTo>
                <a:close/>
              </a:path>
            </a:pathLst>
          </a:custGeom>
          <a:solidFill>
            <a:srgbClr val="7FC5E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iform 32">
            <a:extLst>
              <a:ext uri="{FF2B5EF4-FFF2-40B4-BE49-F238E27FC236}">
                <a16:creationId xmlns:a16="http://schemas.microsoft.com/office/drawing/2014/main" id="{BF71E2BC-E55B-A440-A28A-BF71555E9928}"/>
              </a:ext>
            </a:extLst>
          </p:cNvPr>
          <p:cNvSpPr/>
          <p:nvPr/>
        </p:nvSpPr>
        <p:spPr>
          <a:xfrm rot="7200000">
            <a:off x="4451443" y="3373738"/>
            <a:ext cx="912040" cy="1040062"/>
          </a:xfrm>
          <a:custGeom>
            <a:avLst/>
            <a:gdLst>
              <a:gd name="connsiteX0" fmla="*/ 0 w 1231796"/>
              <a:gd name="connsiteY0" fmla="*/ 167918 h 1404701"/>
              <a:gd name="connsiteX1" fmla="*/ 76717 w 1231796"/>
              <a:gd name="connsiteY1" fmla="*/ 166204 h 1404701"/>
              <a:gd name="connsiteX2" fmla="*/ 533406 w 1231796"/>
              <a:gd name="connsiteY2" fmla="*/ 43835 h 1404701"/>
              <a:gd name="connsiteX3" fmla="*/ 613405 w 1231796"/>
              <a:gd name="connsiteY3" fmla="*/ 0 h 1404701"/>
              <a:gd name="connsiteX4" fmla="*/ 1231796 w 1231796"/>
              <a:gd name="connsiteY4" fmla="*/ 1071086 h 1404701"/>
              <a:gd name="connsiteX5" fmla="*/ 1076237 w 1231796"/>
              <a:gd name="connsiteY5" fmla="*/ 1156324 h 1404701"/>
              <a:gd name="connsiteX6" fmla="*/ 162858 w 1231796"/>
              <a:gd name="connsiteY6" fmla="*/ 1401064 h 1404701"/>
              <a:gd name="connsiteX7" fmla="*/ 0 w 1231796"/>
              <a:gd name="connsiteY7" fmla="*/ 1404701 h 1404701"/>
              <a:gd name="connsiteX8" fmla="*/ 0 w 1231796"/>
              <a:gd name="connsiteY8" fmla="*/ 167918 h 140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796" h="1404701">
                <a:moveTo>
                  <a:pt x="0" y="167918"/>
                </a:moveTo>
                <a:lnTo>
                  <a:pt x="76717" y="166204"/>
                </a:lnTo>
                <a:cubicBezTo>
                  <a:pt x="235255" y="155001"/>
                  <a:pt x="390507" y="113401"/>
                  <a:pt x="533406" y="43835"/>
                </a:cubicBezTo>
                <a:lnTo>
                  <a:pt x="613405" y="0"/>
                </a:lnTo>
                <a:lnTo>
                  <a:pt x="1231796" y="1071086"/>
                </a:lnTo>
                <a:lnTo>
                  <a:pt x="1076237" y="1156324"/>
                </a:lnTo>
                <a:cubicBezTo>
                  <a:pt x="790438" y="1295457"/>
                  <a:pt x="479934" y="1378656"/>
                  <a:pt x="162858" y="1401064"/>
                </a:cubicBezTo>
                <a:lnTo>
                  <a:pt x="0" y="1404701"/>
                </a:lnTo>
                <a:lnTo>
                  <a:pt x="0" y="167918"/>
                </a:lnTo>
                <a:close/>
              </a:path>
            </a:pathLst>
          </a:custGeom>
          <a:solidFill>
            <a:srgbClr val="7FC5E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iform 35">
            <a:extLst>
              <a:ext uri="{FF2B5EF4-FFF2-40B4-BE49-F238E27FC236}">
                <a16:creationId xmlns:a16="http://schemas.microsoft.com/office/drawing/2014/main" id="{F26F3B68-9AF7-674C-9873-86EC8A6868DB}"/>
              </a:ext>
            </a:extLst>
          </p:cNvPr>
          <p:cNvSpPr/>
          <p:nvPr/>
        </p:nvSpPr>
        <p:spPr>
          <a:xfrm rot="14400000">
            <a:off x="6714529" y="2574824"/>
            <a:ext cx="912040" cy="1040062"/>
          </a:xfrm>
          <a:custGeom>
            <a:avLst/>
            <a:gdLst>
              <a:gd name="connsiteX0" fmla="*/ 0 w 1231796"/>
              <a:gd name="connsiteY0" fmla="*/ 167918 h 1404701"/>
              <a:gd name="connsiteX1" fmla="*/ 76717 w 1231796"/>
              <a:gd name="connsiteY1" fmla="*/ 166204 h 1404701"/>
              <a:gd name="connsiteX2" fmla="*/ 533406 w 1231796"/>
              <a:gd name="connsiteY2" fmla="*/ 43835 h 1404701"/>
              <a:gd name="connsiteX3" fmla="*/ 613405 w 1231796"/>
              <a:gd name="connsiteY3" fmla="*/ 0 h 1404701"/>
              <a:gd name="connsiteX4" fmla="*/ 1231796 w 1231796"/>
              <a:gd name="connsiteY4" fmla="*/ 1071086 h 1404701"/>
              <a:gd name="connsiteX5" fmla="*/ 1076237 w 1231796"/>
              <a:gd name="connsiteY5" fmla="*/ 1156324 h 1404701"/>
              <a:gd name="connsiteX6" fmla="*/ 162858 w 1231796"/>
              <a:gd name="connsiteY6" fmla="*/ 1401064 h 1404701"/>
              <a:gd name="connsiteX7" fmla="*/ 0 w 1231796"/>
              <a:gd name="connsiteY7" fmla="*/ 1404701 h 1404701"/>
              <a:gd name="connsiteX8" fmla="*/ 0 w 1231796"/>
              <a:gd name="connsiteY8" fmla="*/ 167918 h 140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796" h="1404701">
                <a:moveTo>
                  <a:pt x="0" y="167918"/>
                </a:moveTo>
                <a:lnTo>
                  <a:pt x="76717" y="166204"/>
                </a:lnTo>
                <a:cubicBezTo>
                  <a:pt x="235255" y="155001"/>
                  <a:pt x="390507" y="113401"/>
                  <a:pt x="533406" y="43835"/>
                </a:cubicBezTo>
                <a:lnTo>
                  <a:pt x="613405" y="0"/>
                </a:lnTo>
                <a:lnTo>
                  <a:pt x="1231796" y="1071086"/>
                </a:lnTo>
                <a:lnTo>
                  <a:pt x="1076237" y="1156324"/>
                </a:lnTo>
                <a:cubicBezTo>
                  <a:pt x="790438" y="1295457"/>
                  <a:pt x="479934" y="1378656"/>
                  <a:pt x="162858" y="1401064"/>
                </a:cubicBezTo>
                <a:lnTo>
                  <a:pt x="0" y="1404701"/>
                </a:lnTo>
                <a:lnTo>
                  <a:pt x="0" y="167918"/>
                </a:lnTo>
                <a:close/>
              </a:path>
            </a:pathLst>
          </a:custGeom>
          <a:solidFill>
            <a:srgbClr val="7FC5E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Friform 36">
            <a:extLst>
              <a:ext uri="{FF2B5EF4-FFF2-40B4-BE49-F238E27FC236}">
                <a16:creationId xmlns:a16="http://schemas.microsoft.com/office/drawing/2014/main" id="{6BC83745-1BC7-1F4A-8A18-C8AA1AAD8013}"/>
              </a:ext>
            </a:extLst>
          </p:cNvPr>
          <p:cNvSpPr/>
          <p:nvPr/>
        </p:nvSpPr>
        <p:spPr>
          <a:xfrm rot="16200000">
            <a:off x="7118614" y="3166164"/>
            <a:ext cx="912040" cy="1040062"/>
          </a:xfrm>
          <a:custGeom>
            <a:avLst/>
            <a:gdLst>
              <a:gd name="connsiteX0" fmla="*/ 0 w 1231796"/>
              <a:gd name="connsiteY0" fmla="*/ 167918 h 1404701"/>
              <a:gd name="connsiteX1" fmla="*/ 76717 w 1231796"/>
              <a:gd name="connsiteY1" fmla="*/ 166204 h 1404701"/>
              <a:gd name="connsiteX2" fmla="*/ 533406 w 1231796"/>
              <a:gd name="connsiteY2" fmla="*/ 43835 h 1404701"/>
              <a:gd name="connsiteX3" fmla="*/ 613405 w 1231796"/>
              <a:gd name="connsiteY3" fmla="*/ 0 h 1404701"/>
              <a:gd name="connsiteX4" fmla="*/ 1231796 w 1231796"/>
              <a:gd name="connsiteY4" fmla="*/ 1071086 h 1404701"/>
              <a:gd name="connsiteX5" fmla="*/ 1076237 w 1231796"/>
              <a:gd name="connsiteY5" fmla="*/ 1156324 h 1404701"/>
              <a:gd name="connsiteX6" fmla="*/ 162858 w 1231796"/>
              <a:gd name="connsiteY6" fmla="*/ 1401064 h 1404701"/>
              <a:gd name="connsiteX7" fmla="*/ 0 w 1231796"/>
              <a:gd name="connsiteY7" fmla="*/ 1404701 h 1404701"/>
              <a:gd name="connsiteX8" fmla="*/ 0 w 1231796"/>
              <a:gd name="connsiteY8" fmla="*/ 167918 h 140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796" h="1404701">
                <a:moveTo>
                  <a:pt x="0" y="167918"/>
                </a:moveTo>
                <a:lnTo>
                  <a:pt x="76717" y="166204"/>
                </a:lnTo>
                <a:cubicBezTo>
                  <a:pt x="235255" y="155001"/>
                  <a:pt x="390507" y="113401"/>
                  <a:pt x="533406" y="43835"/>
                </a:cubicBezTo>
                <a:lnTo>
                  <a:pt x="613405" y="0"/>
                </a:lnTo>
                <a:lnTo>
                  <a:pt x="1231796" y="1071086"/>
                </a:lnTo>
                <a:lnTo>
                  <a:pt x="1076237" y="1156324"/>
                </a:lnTo>
                <a:cubicBezTo>
                  <a:pt x="790438" y="1295457"/>
                  <a:pt x="479934" y="1378656"/>
                  <a:pt x="162858" y="1401064"/>
                </a:cubicBezTo>
                <a:lnTo>
                  <a:pt x="0" y="1404701"/>
                </a:lnTo>
                <a:lnTo>
                  <a:pt x="0" y="167918"/>
                </a:lnTo>
                <a:close/>
              </a:path>
            </a:pathLst>
          </a:custGeom>
          <a:solidFill>
            <a:srgbClr val="7FC5E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Friform 37">
            <a:extLst>
              <a:ext uri="{FF2B5EF4-FFF2-40B4-BE49-F238E27FC236}">
                <a16:creationId xmlns:a16="http://schemas.microsoft.com/office/drawing/2014/main" id="{44987C7F-84EF-8040-B86D-90D8E5540D3A}"/>
              </a:ext>
            </a:extLst>
          </p:cNvPr>
          <p:cNvSpPr/>
          <p:nvPr/>
        </p:nvSpPr>
        <p:spPr>
          <a:xfrm rot="19800000">
            <a:off x="6865687" y="4531753"/>
            <a:ext cx="912040" cy="1040062"/>
          </a:xfrm>
          <a:custGeom>
            <a:avLst/>
            <a:gdLst>
              <a:gd name="connsiteX0" fmla="*/ 0 w 1231796"/>
              <a:gd name="connsiteY0" fmla="*/ 167918 h 1404701"/>
              <a:gd name="connsiteX1" fmla="*/ 76717 w 1231796"/>
              <a:gd name="connsiteY1" fmla="*/ 166204 h 1404701"/>
              <a:gd name="connsiteX2" fmla="*/ 533406 w 1231796"/>
              <a:gd name="connsiteY2" fmla="*/ 43835 h 1404701"/>
              <a:gd name="connsiteX3" fmla="*/ 613405 w 1231796"/>
              <a:gd name="connsiteY3" fmla="*/ 0 h 1404701"/>
              <a:gd name="connsiteX4" fmla="*/ 1231796 w 1231796"/>
              <a:gd name="connsiteY4" fmla="*/ 1071086 h 1404701"/>
              <a:gd name="connsiteX5" fmla="*/ 1076237 w 1231796"/>
              <a:gd name="connsiteY5" fmla="*/ 1156324 h 1404701"/>
              <a:gd name="connsiteX6" fmla="*/ 162858 w 1231796"/>
              <a:gd name="connsiteY6" fmla="*/ 1401064 h 1404701"/>
              <a:gd name="connsiteX7" fmla="*/ 0 w 1231796"/>
              <a:gd name="connsiteY7" fmla="*/ 1404701 h 1404701"/>
              <a:gd name="connsiteX8" fmla="*/ 0 w 1231796"/>
              <a:gd name="connsiteY8" fmla="*/ 167918 h 140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796" h="1404701">
                <a:moveTo>
                  <a:pt x="0" y="167918"/>
                </a:moveTo>
                <a:lnTo>
                  <a:pt x="76717" y="166204"/>
                </a:lnTo>
                <a:cubicBezTo>
                  <a:pt x="235255" y="155001"/>
                  <a:pt x="390507" y="113401"/>
                  <a:pt x="533406" y="43835"/>
                </a:cubicBezTo>
                <a:lnTo>
                  <a:pt x="613405" y="0"/>
                </a:lnTo>
                <a:lnTo>
                  <a:pt x="1231796" y="1071086"/>
                </a:lnTo>
                <a:lnTo>
                  <a:pt x="1076237" y="1156324"/>
                </a:lnTo>
                <a:cubicBezTo>
                  <a:pt x="790438" y="1295457"/>
                  <a:pt x="479934" y="1378656"/>
                  <a:pt x="162858" y="1401064"/>
                </a:cubicBezTo>
                <a:lnTo>
                  <a:pt x="0" y="1404701"/>
                </a:lnTo>
                <a:lnTo>
                  <a:pt x="0" y="167918"/>
                </a:lnTo>
                <a:close/>
              </a:path>
            </a:pathLst>
          </a:custGeom>
          <a:solidFill>
            <a:srgbClr val="7FC5E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Friform 38">
            <a:extLst>
              <a:ext uri="{FF2B5EF4-FFF2-40B4-BE49-F238E27FC236}">
                <a16:creationId xmlns:a16="http://schemas.microsoft.com/office/drawing/2014/main" id="{4596B4FD-E0FD-D04D-AD0F-E13C25C9320E}"/>
              </a:ext>
            </a:extLst>
          </p:cNvPr>
          <p:cNvSpPr/>
          <p:nvPr/>
        </p:nvSpPr>
        <p:spPr>
          <a:xfrm>
            <a:off x="6269706" y="4933776"/>
            <a:ext cx="912040" cy="1040062"/>
          </a:xfrm>
          <a:custGeom>
            <a:avLst/>
            <a:gdLst>
              <a:gd name="connsiteX0" fmla="*/ 0 w 1231796"/>
              <a:gd name="connsiteY0" fmla="*/ 167918 h 1404701"/>
              <a:gd name="connsiteX1" fmla="*/ 76717 w 1231796"/>
              <a:gd name="connsiteY1" fmla="*/ 166204 h 1404701"/>
              <a:gd name="connsiteX2" fmla="*/ 533406 w 1231796"/>
              <a:gd name="connsiteY2" fmla="*/ 43835 h 1404701"/>
              <a:gd name="connsiteX3" fmla="*/ 613405 w 1231796"/>
              <a:gd name="connsiteY3" fmla="*/ 0 h 1404701"/>
              <a:gd name="connsiteX4" fmla="*/ 1231796 w 1231796"/>
              <a:gd name="connsiteY4" fmla="*/ 1071086 h 1404701"/>
              <a:gd name="connsiteX5" fmla="*/ 1076237 w 1231796"/>
              <a:gd name="connsiteY5" fmla="*/ 1156324 h 1404701"/>
              <a:gd name="connsiteX6" fmla="*/ 162858 w 1231796"/>
              <a:gd name="connsiteY6" fmla="*/ 1401064 h 1404701"/>
              <a:gd name="connsiteX7" fmla="*/ 0 w 1231796"/>
              <a:gd name="connsiteY7" fmla="*/ 1404701 h 1404701"/>
              <a:gd name="connsiteX8" fmla="*/ 0 w 1231796"/>
              <a:gd name="connsiteY8" fmla="*/ 167918 h 140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796" h="1404701">
                <a:moveTo>
                  <a:pt x="0" y="167918"/>
                </a:moveTo>
                <a:lnTo>
                  <a:pt x="76717" y="166204"/>
                </a:lnTo>
                <a:cubicBezTo>
                  <a:pt x="235255" y="155001"/>
                  <a:pt x="390507" y="113401"/>
                  <a:pt x="533406" y="43835"/>
                </a:cubicBezTo>
                <a:lnTo>
                  <a:pt x="613405" y="0"/>
                </a:lnTo>
                <a:lnTo>
                  <a:pt x="1231796" y="1071086"/>
                </a:lnTo>
                <a:lnTo>
                  <a:pt x="1076237" y="1156324"/>
                </a:lnTo>
                <a:cubicBezTo>
                  <a:pt x="790438" y="1295457"/>
                  <a:pt x="479934" y="1378656"/>
                  <a:pt x="162858" y="1401064"/>
                </a:cubicBezTo>
                <a:lnTo>
                  <a:pt x="0" y="1404701"/>
                </a:lnTo>
                <a:lnTo>
                  <a:pt x="0" y="167918"/>
                </a:lnTo>
                <a:close/>
              </a:path>
            </a:pathLst>
          </a:custGeom>
          <a:solidFill>
            <a:srgbClr val="7FC5E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Friform 40">
            <a:extLst>
              <a:ext uri="{FF2B5EF4-FFF2-40B4-BE49-F238E27FC236}">
                <a16:creationId xmlns:a16="http://schemas.microsoft.com/office/drawing/2014/main" id="{0D2F4BA1-C739-1A4D-93C1-611700A9F999}"/>
              </a:ext>
            </a:extLst>
          </p:cNvPr>
          <p:cNvSpPr/>
          <p:nvPr/>
        </p:nvSpPr>
        <p:spPr>
          <a:xfrm rot="1800000">
            <a:off x="5559369" y="4988334"/>
            <a:ext cx="912040" cy="1040062"/>
          </a:xfrm>
          <a:custGeom>
            <a:avLst/>
            <a:gdLst>
              <a:gd name="connsiteX0" fmla="*/ 0 w 1231796"/>
              <a:gd name="connsiteY0" fmla="*/ 167918 h 1404701"/>
              <a:gd name="connsiteX1" fmla="*/ 76717 w 1231796"/>
              <a:gd name="connsiteY1" fmla="*/ 166204 h 1404701"/>
              <a:gd name="connsiteX2" fmla="*/ 533406 w 1231796"/>
              <a:gd name="connsiteY2" fmla="*/ 43835 h 1404701"/>
              <a:gd name="connsiteX3" fmla="*/ 613405 w 1231796"/>
              <a:gd name="connsiteY3" fmla="*/ 0 h 1404701"/>
              <a:gd name="connsiteX4" fmla="*/ 1231796 w 1231796"/>
              <a:gd name="connsiteY4" fmla="*/ 1071086 h 1404701"/>
              <a:gd name="connsiteX5" fmla="*/ 1076237 w 1231796"/>
              <a:gd name="connsiteY5" fmla="*/ 1156324 h 1404701"/>
              <a:gd name="connsiteX6" fmla="*/ 162858 w 1231796"/>
              <a:gd name="connsiteY6" fmla="*/ 1401064 h 1404701"/>
              <a:gd name="connsiteX7" fmla="*/ 0 w 1231796"/>
              <a:gd name="connsiteY7" fmla="*/ 1404701 h 1404701"/>
              <a:gd name="connsiteX8" fmla="*/ 0 w 1231796"/>
              <a:gd name="connsiteY8" fmla="*/ 167918 h 140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796" h="1404701">
                <a:moveTo>
                  <a:pt x="0" y="167918"/>
                </a:moveTo>
                <a:lnTo>
                  <a:pt x="76717" y="166204"/>
                </a:lnTo>
                <a:cubicBezTo>
                  <a:pt x="235255" y="155001"/>
                  <a:pt x="390507" y="113401"/>
                  <a:pt x="533406" y="43835"/>
                </a:cubicBezTo>
                <a:lnTo>
                  <a:pt x="613405" y="0"/>
                </a:lnTo>
                <a:lnTo>
                  <a:pt x="1231796" y="1071086"/>
                </a:lnTo>
                <a:lnTo>
                  <a:pt x="1076237" y="1156324"/>
                </a:lnTo>
                <a:cubicBezTo>
                  <a:pt x="790438" y="1295457"/>
                  <a:pt x="479934" y="1378656"/>
                  <a:pt x="162858" y="1401064"/>
                </a:cubicBezTo>
                <a:lnTo>
                  <a:pt x="0" y="1404701"/>
                </a:lnTo>
                <a:lnTo>
                  <a:pt x="0" y="167918"/>
                </a:lnTo>
                <a:close/>
              </a:path>
            </a:pathLst>
          </a:custGeom>
          <a:solidFill>
            <a:srgbClr val="7FC5E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Friform 42">
            <a:extLst>
              <a:ext uri="{FF2B5EF4-FFF2-40B4-BE49-F238E27FC236}">
                <a16:creationId xmlns:a16="http://schemas.microsoft.com/office/drawing/2014/main" id="{8551C56B-1AF7-7A45-8C00-1A913D602494}"/>
              </a:ext>
            </a:extLst>
          </p:cNvPr>
          <p:cNvSpPr/>
          <p:nvPr/>
        </p:nvSpPr>
        <p:spPr>
          <a:xfrm rot="18000000">
            <a:off x="7175037" y="3883940"/>
            <a:ext cx="912040" cy="1040062"/>
          </a:xfrm>
          <a:custGeom>
            <a:avLst/>
            <a:gdLst>
              <a:gd name="connsiteX0" fmla="*/ 0 w 1231796"/>
              <a:gd name="connsiteY0" fmla="*/ 167918 h 1404701"/>
              <a:gd name="connsiteX1" fmla="*/ 76717 w 1231796"/>
              <a:gd name="connsiteY1" fmla="*/ 166204 h 1404701"/>
              <a:gd name="connsiteX2" fmla="*/ 533406 w 1231796"/>
              <a:gd name="connsiteY2" fmla="*/ 43835 h 1404701"/>
              <a:gd name="connsiteX3" fmla="*/ 613405 w 1231796"/>
              <a:gd name="connsiteY3" fmla="*/ 0 h 1404701"/>
              <a:gd name="connsiteX4" fmla="*/ 1231796 w 1231796"/>
              <a:gd name="connsiteY4" fmla="*/ 1071086 h 1404701"/>
              <a:gd name="connsiteX5" fmla="*/ 1076237 w 1231796"/>
              <a:gd name="connsiteY5" fmla="*/ 1156324 h 1404701"/>
              <a:gd name="connsiteX6" fmla="*/ 162858 w 1231796"/>
              <a:gd name="connsiteY6" fmla="*/ 1401064 h 1404701"/>
              <a:gd name="connsiteX7" fmla="*/ 0 w 1231796"/>
              <a:gd name="connsiteY7" fmla="*/ 1404701 h 1404701"/>
              <a:gd name="connsiteX8" fmla="*/ 0 w 1231796"/>
              <a:gd name="connsiteY8" fmla="*/ 167918 h 140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1796" h="1404701">
                <a:moveTo>
                  <a:pt x="0" y="167918"/>
                </a:moveTo>
                <a:lnTo>
                  <a:pt x="76717" y="166204"/>
                </a:lnTo>
                <a:cubicBezTo>
                  <a:pt x="235255" y="155001"/>
                  <a:pt x="390507" y="113401"/>
                  <a:pt x="533406" y="43835"/>
                </a:cubicBezTo>
                <a:lnTo>
                  <a:pt x="613405" y="0"/>
                </a:lnTo>
                <a:lnTo>
                  <a:pt x="1231796" y="1071086"/>
                </a:lnTo>
                <a:lnTo>
                  <a:pt x="1076237" y="1156324"/>
                </a:lnTo>
                <a:cubicBezTo>
                  <a:pt x="790438" y="1295457"/>
                  <a:pt x="479934" y="1378656"/>
                  <a:pt x="162858" y="1401064"/>
                </a:cubicBezTo>
                <a:lnTo>
                  <a:pt x="0" y="1404701"/>
                </a:lnTo>
                <a:lnTo>
                  <a:pt x="0" y="167918"/>
                </a:lnTo>
                <a:close/>
              </a:path>
            </a:pathLst>
          </a:custGeom>
          <a:solidFill>
            <a:srgbClr val="7FC5E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kstSylinder 15">
            <a:extLst>
              <a:ext uri="{FF2B5EF4-FFF2-40B4-BE49-F238E27FC236}">
                <a16:creationId xmlns:a16="http://schemas.microsoft.com/office/drawing/2014/main" id="{1DA92CCF-9FBD-7D41-95E3-B0C780FE280B}"/>
              </a:ext>
            </a:extLst>
          </p:cNvPr>
          <p:cNvSpPr txBox="1"/>
          <p:nvPr/>
        </p:nvSpPr>
        <p:spPr>
          <a:xfrm>
            <a:off x="5544011" y="2735496"/>
            <a:ext cx="690182" cy="2050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Calibri"/>
                <a:ea typeface="+mn-ea"/>
                <a:cs typeface="+mn-cs"/>
              </a:rPr>
              <a:t>DES</a:t>
            </a:r>
          </a:p>
        </p:txBody>
      </p:sp>
      <p:sp>
        <p:nvSpPr>
          <p:cNvPr id="17" name="TekstSylinder 16">
            <a:extLst>
              <a:ext uri="{FF2B5EF4-FFF2-40B4-BE49-F238E27FC236}">
                <a16:creationId xmlns:a16="http://schemas.microsoft.com/office/drawing/2014/main" id="{2082D006-03B4-D540-9F40-61ECC2CBD717}"/>
              </a:ext>
            </a:extLst>
          </p:cNvPr>
          <p:cNvSpPr txBox="1"/>
          <p:nvPr/>
        </p:nvSpPr>
        <p:spPr>
          <a:xfrm>
            <a:off x="6280205" y="2735496"/>
            <a:ext cx="690182" cy="2050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Calibri"/>
                <a:ea typeface="+mn-ea"/>
                <a:cs typeface="+mn-cs"/>
              </a:rPr>
              <a:t>JAN</a:t>
            </a:r>
          </a:p>
        </p:txBody>
      </p:sp>
      <p:sp>
        <p:nvSpPr>
          <p:cNvPr id="18" name="TekstSylinder 17">
            <a:extLst>
              <a:ext uri="{FF2B5EF4-FFF2-40B4-BE49-F238E27FC236}">
                <a16:creationId xmlns:a16="http://schemas.microsoft.com/office/drawing/2014/main" id="{45A0D5DF-4989-E54D-B05B-98627CB8DE5B}"/>
              </a:ext>
            </a:extLst>
          </p:cNvPr>
          <p:cNvSpPr txBox="1"/>
          <p:nvPr/>
        </p:nvSpPr>
        <p:spPr>
          <a:xfrm>
            <a:off x="6904655" y="3090447"/>
            <a:ext cx="690182" cy="2050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Calibri"/>
                <a:ea typeface="+mn-ea"/>
                <a:cs typeface="+mn-cs"/>
              </a:rPr>
              <a:t>FEB</a:t>
            </a:r>
          </a:p>
        </p:txBody>
      </p:sp>
      <p:sp>
        <p:nvSpPr>
          <p:cNvPr id="19" name="TekstSylinder 18">
            <a:extLst>
              <a:ext uri="{FF2B5EF4-FFF2-40B4-BE49-F238E27FC236}">
                <a16:creationId xmlns:a16="http://schemas.microsoft.com/office/drawing/2014/main" id="{49AE8DF8-1536-6F42-9A48-1E219E948CAC}"/>
              </a:ext>
            </a:extLst>
          </p:cNvPr>
          <p:cNvSpPr txBox="1"/>
          <p:nvPr/>
        </p:nvSpPr>
        <p:spPr>
          <a:xfrm>
            <a:off x="7272752" y="3708324"/>
            <a:ext cx="690182" cy="2050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Calibri"/>
                <a:ea typeface="+mn-ea"/>
                <a:cs typeface="+mn-cs"/>
              </a:rPr>
              <a:t>MAR</a:t>
            </a:r>
          </a:p>
        </p:txBody>
      </p:sp>
      <p:sp>
        <p:nvSpPr>
          <p:cNvPr id="20" name="TekstSylinder 19">
            <a:extLst>
              <a:ext uri="{FF2B5EF4-FFF2-40B4-BE49-F238E27FC236}">
                <a16:creationId xmlns:a16="http://schemas.microsoft.com/office/drawing/2014/main" id="{BDE2122A-F98D-544D-B921-6FDD0668B0CE}"/>
              </a:ext>
            </a:extLst>
          </p:cNvPr>
          <p:cNvSpPr txBox="1"/>
          <p:nvPr/>
        </p:nvSpPr>
        <p:spPr>
          <a:xfrm>
            <a:off x="7249746" y="4373414"/>
            <a:ext cx="690182" cy="2050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Calibri"/>
                <a:ea typeface="+mn-ea"/>
                <a:cs typeface="+mn-cs"/>
              </a:rPr>
              <a:t>APR</a:t>
            </a:r>
          </a:p>
        </p:txBody>
      </p:sp>
      <p:sp>
        <p:nvSpPr>
          <p:cNvPr id="21" name="TekstSylinder 20">
            <a:extLst>
              <a:ext uri="{FF2B5EF4-FFF2-40B4-BE49-F238E27FC236}">
                <a16:creationId xmlns:a16="http://schemas.microsoft.com/office/drawing/2014/main" id="{A5EE5CBD-3882-8240-8B91-E6D9A5A066D6}"/>
              </a:ext>
            </a:extLst>
          </p:cNvPr>
          <p:cNvSpPr txBox="1"/>
          <p:nvPr/>
        </p:nvSpPr>
        <p:spPr>
          <a:xfrm>
            <a:off x="6947381" y="5050450"/>
            <a:ext cx="690182" cy="2050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Calibri"/>
                <a:ea typeface="+mn-ea"/>
                <a:cs typeface="+mn-cs"/>
              </a:rPr>
              <a:t>MAI</a:t>
            </a:r>
          </a:p>
        </p:txBody>
      </p:sp>
      <p:sp>
        <p:nvSpPr>
          <p:cNvPr id="22" name="TekstSylinder 21">
            <a:extLst>
              <a:ext uri="{FF2B5EF4-FFF2-40B4-BE49-F238E27FC236}">
                <a16:creationId xmlns:a16="http://schemas.microsoft.com/office/drawing/2014/main" id="{CBC6E119-CFDA-564E-84B0-886B4AB14596}"/>
              </a:ext>
            </a:extLst>
          </p:cNvPr>
          <p:cNvSpPr txBox="1"/>
          <p:nvPr/>
        </p:nvSpPr>
        <p:spPr>
          <a:xfrm>
            <a:off x="6296638" y="5379107"/>
            <a:ext cx="690182" cy="2050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Calibri"/>
                <a:ea typeface="+mn-ea"/>
                <a:cs typeface="+mn-cs"/>
              </a:rPr>
              <a:t>JUN</a:t>
            </a:r>
          </a:p>
        </p:txBody>
      </p:sp>
      <p:sp>
        <p:nvSpPr>
          <p:cNvPr id="23" name="TekstSylinder 22">
            <a:extLst>
              <a:ext uri="{FF2B5EF4-FFF2-40B4-BE49-F238E27FC236}">
                <a16:creationId xmlns:a16="http://schemas.microsoft.com/office/drawing/2014/main" id="{83629EB1-CB27-2F46-8C15-F2CF3CCA46DE}"/>
              </a:ext>
            </a:extLst>
          </p:cNvPr>
          <p:cNvSpPr txBox="1"/>
          <p:nvPr/>
        </p:nvSpPr>
        <p:spPr>
          <a:xfrm>
            <a:off x="5542820" y="5379107"/>
            <a:ext cx="690182" cy="2050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Calibri"/>
                <a:ea typeface="+mn-ea"/>
                <a:cs typeface="+mn-cs"/>
              </a:rPr>
              <a:t>JUL</a:t>
            </a:r>
          </a:p>
        </p:txBody>
      </p:sp>
      <p:sp>
        <p:nvSpPr>
          <p:cNvPr id="24" name="TekstSylinder 23">
            <a:extLst>
              <a:ext uri="{FF2B5EF4-FFF2-40B4-BE49-F238E27FC236}">
                <a16:creationId xmlns:a16="http://schemas.microsoft.com/office/drawing/2014/main" id="{D2B24A56-DFF3-1E4E-9D1C-127F0BC17480}"/>
              </a:ext>
            </a:extLst>
          </p:cNvPr>
          <p:cNvSpPr txBox="1"/>
          <p:nvPr/>
        </p:nvSpPr>
        <p:spPr>
          <a:xfrm>
            <a:off x="4895118" y="5050450"/>
            <a:ext cx="690182" cy="2050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Calibri"/>
                <a:ea typeface="+mn-ea"/>
                <a:cs typeface="+mn-cs"/>
              </a:rPr>
              <a:t>AUG</a:t>
            </a:r>
          </a:p>
        </p:txBody>
      </p:sp>
      <p:sp>
        <p:nvSpPr>
          <p:cNvPr id="25" name="TekstSylinder 24">
            <a:extLst>
              <a:ext uri="{FF2B5EF4-FFF2-40B4-BE49-F238E27FC236}">
                <a16:creationId xmlns:a16="http://schemas.microsoft.com/office/drawing/2014/main" id="{B30922B2-681F-9846-A3BA-4A89B0AD1309}"/>
              </a:ext>
            </a:extLst>
          </p:cNvPr>
          <p:cNvSpPr txBox="1"/>
          <p:nvPr/>
        </p:nvSpPr>
        <p:spPr>
          <a:xfrm>
            <a:off x="4569747" y="4393134"/>
            <a:ext cx="690182" cy="2050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Calibri"/>
                <a:ea typeface="+mn-ea"/>
                <a:cs typeface="+mn-cs"/>
              </a:rPr>
              <a:t>SEP</a:t>
            </a:r>
          </a:p>
        </p:txBody>
      </p:sp>
      <p:sp>
        <p:nvSpPr>
          <p:cNvPr id="26" name="TekstSylinder 25">
            <a:extLst>
              <a:ext uri="{FF2B5EF4-FFF2-40B4-BE49-F238E27FC236}">
                <a16:creationId xmlns:a16="http://schemas.microsoft.com/office/drawing/2014/main" id="{05FA4E3F-A9B9-4041-B0F8-F4842B63DCC6}"/>
              </a:ext>
            </a:extLst>
          </p:cNvPr>
          <p:cNvSpPr txBox="1"/>
          <p:nvPr/>
        </p:nvSpPr>
        <p:spPr>
          <a:xfrm>
            <a:off x="4562372" y="3674197"/>
            <a:ext cx="690182" cy="2050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Calibri"/>
                <a:ea typeface="+mn-ea"/>
                <a:cs typeface="+mn-cs"/>
              </a:rPr>
              <a:t>OKT</a:t>
            </a:r>
          </a:p>
        </p:txBody>
      </p:sp>
      <p:sp>
        <p:nvSpPr>
          <p:cNvPr id="27" name="TekstSylinder 26">
            <a:extLst>
              <a:ext uri="{FF2B5EF4-FFF2-40B4-BE49-F238E27FC236}">
                <a16:creationId xmlns:a16="http://schemas.microsoft.com/office/drawing/2014/main" id="{CD21B6BC-8798-CA43-AD54-B9144CD71A67}"/>
              </a:ext>
            </a:extLst>
          </p:cNvPr>
          <p:cNvSpPr txBox="1"/>
          <p:nvPr/>
        </p:nvSpPr>
        <p:spPr>
          <a:xfrm>
            <a:off x="4884752" y="3040862"/>
            <a:ext cx="690182" cy="2050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Calibri"/>
                <a:ea typeface="+mn-ea"/>
                <a:cs typeface="+mn-cs"/>
              </a:rPr>
              <a:t>NOV</a:t>
            </a:r>
          </a:p>
        </p:txBody>
      </p:sp>
      <p:sp>
        <p:nvSpPr>
          <p:cNvPr id="33" name="Rektangel 176">
            <a:extLst>
              <a:ext uri="{FF2B5EF4-FFF2-40B4-BE49-F238E27FC236}">
                <a16:creationId xmlns:a16="http://schemas.microsoft.com/office/drawing/2014/main" id="{E12D9DEC-E45C-EB4B-9A71-C65EF9A3F396}"/>
              </a:ext>
            </a:extLst>
          </p:cNvPr>
          <p:cNvSpPr/>
          <p:nvPr/>
        </p:nvSpPr>
        <p:spPr>
          <a:xfrm>
            <a:off x="7962934" y="5453619"/>
            <a:ext cx="2074610" cy="398377"/>
          </a:xfrm>
          <a:custGeom>
            <a:avLst/>
            <a:gdLst>
              <a:gd name="connsiteX0" fmla="*/ 0 w 2390329"/>
              <a:gd name="connsiteY0" fmla="*/ 0 h 395022"/>
              <a:gd name="connsiteX1" fmla="*/ 2390329 w 2390329"/>
              <a:gd name="connsiteY1" fmla="*/ 0 h 395022"/>
              <a:gd name="connsiteX2" fmla="*/ 2390329 w 2390329"/>
              <a:gd name="connsiteY2" fmla="*/ 395022 h 395022"/>
              <a:gd name="connsiteX3" fmla="*/ 0 w 2390329"/>
              <a:gd name="connsiteY3" fmla="*/ 395022 h 395022"/>
              <a:gd name="connsiteX4" fmla="*/ 0 w 2390329"/>
              <a:gd name="connsiteY4" fmla="*/ 0 h 395022"/>
              <a:gd name="connsiteX0" fmla="*/ 0 w 2665583"/>
              <a:gd name="connsiteY0" fmla="*/ 4666 h 395022"/>
              <a:gd name="connsiteX1" fmla="*/ 2665583 w 2665583"/>
              <a:gd name="connsiteY1" fmla="*/ 0 h 395022"/>
              <a:gd name="connsiteX2" fmla="*/ 2665583 w 2665583"/>
              <a:gd name="connsiteY2" fmla="*/ 395022 h 395022"/>
              <a:gd name="connsiteX3" fmla="*/ 275254 w 2665583"/>
              <a:gd name="connsiteY3" fmla="*/ 395022 h 395022"/>
              <a:gd name="connsiteX4" fmla="*/ 0 w 2665583"/>
              <a:gd name="connsiteY4" fmla="*/ 4666 h 395022"/>
              <a:gd name="connsiteX0" fmla="*/ 0 w 2408910"/>
              <a:gd name="connsiteY0" fmla="*/ 4666 h 395022"/>
              <a:gd name="connsiteX1" fmla="*/ 2408910 w 2408910"/>
              <a:gd name="connsiteY1" fmla="*/ 0 h 395022"/>
              <a:gd name="connsiteX2" fmla="*/ 2408910 w 2408910"/>
              <a:gd name="connsiteY2" fmla="*/ 395022 h 395022"/>
              <a:gd name="connsiteX3" fmla="*/ 18581 w 2408910"/>
              <a:gd name="connsiteY3" fmla="*/ 395022 h 395022"/>
              <a:gd name="connsiteX4" fmla="*/ 0 w 2408910"/>
              <a:gd name="connsiteY4" fmla="*/ 4666 h 395022"/>
              <a:gd name="connsiteX0" fmla="*/ 0 w 2392868"/>
              <a:gd name="connsiteY0" fmla="*/ 20708 h 395022"/>
              <a:gd name="connsiteX1" fmla="*/ 2392868 w 2392868"/>
              <a:gd name="connsiteY1" fmla="*/ 0 h 395022"/>
              <a:gd name="connsiteX2" fmla="*/ 2392868 w 2392868"/>
              <a:gd name="connsiteY2" fmla="*/ 395022 h 395022"/>
              <a:gd name="connsiteX3" fmla="*/ 2539 w 2392868"/>
              <a:gd name="connsiteY3" fmla="*/ 395022 h 395022"/>
              <a:gd name="connsiteX4" fmla="*/ 0 w 2392868"/>
              <a:gd name="connsiteY4" fmla="*/ 20708 h 395022"/>
              <a:gd name="connsiteX0" fmla="*/ 0 w 2392868"/>
              <a:gd name="connsiteY0" fmla="*/ 0 h 398377"/>
              <a:gd name="connsiteX1" fmla="*/ 2392868 w 2392868"/>
              <a:gd name="connsiteY1" fmla="*/ 3355 h 398377"/>
              <a:gd name="connsiteX2" fmla="*/ 2392868 w 2392868"/>
              <a:gd name="connsiteY2" fmla="*/ 398377 h 398377"/>
              <a:gd name="connsiteX3" fmla="*/ 2539 w 2392868"/>
              <a:gd name="connsiteY3" fmla="*/ 398377 h 398377"/>
              <a:gd name="connsiteX4" fmla="*/ 0 w 2392868"/>
              <a:gd name="connsiteY4" fmla="*/ 0 h 398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868" h="398377">
                <a:moveTo>
                  <a:pt x="0" y="0"/>
                </a:moveTo>
                <a:lnTo>
                  <a:pt x="2392868" y="3355"/>
                </a:lnTo>
                <a:lnTo>
                  <a:pt x="2392868" y="398377"/>
                </a:lnTo>
                <a:lnTo>
                  <a:pt x="2539" y="398377"/>
                </a:lnTo>
                <a:cubicBezTo>
                  <a:pt x="1693" y="273606"/>
                  <a:pt x="846" y="124771"/>
                  <a:pt x="0" y="0"/>
                </a:cubicBez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prstClr val="black"/>
                </a:solidFill>
                <a:effectLst/>
                <a:uLnTx/>
                <a:uFillTx/>
                <a:latin typeface="Calibri"/>
                <a:ea typeface="+mn-ea"/>
                <a:cs typeface="+mn-cs"/>
              </a:rPr>
              <a:t>Kommuneproposisjonen år t+1 og Revidert nasjonalbudsjett år t</a:t>
            </a:r>
          </a:p>
        </p:txBody>
      </p:sp>
      <p:sp>
        <p:nvSpPr>
          <p:cNvPr id="35" name="Ellipse 34">
            <a:extLst>
              <a:ext uri="{FF2B5EF4-FFF2-40B4-BE49-F238E27FC236}">
                <a16:creationId xmlns:a16="http://schemas.microsoft.com/office/drawing/2014/main" id="{3DB2CCFA-2944-834F-8467-A3858E03FAA9}"/>
              </a:ext>
            </a:extLst>
          </p:cNvPr>
          <p:cNvSpPr/>
          <p:nvPr/>
        </p:nvSpPr>
        <p:spPr>
          <a:xfrm>
            <a:off x="5392580" y="3335870"/>
            <a:ext cx="1719098" cy="1587719"/>
          </a:xfrm>
          <a:prstGeom prst="ellipse">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prstClr val="white"/>
                </a:solidFill>
                <a:effectLst/>
                <a:uLnTx/>
                <a:uFillTx/>
                <a:latin typeface="Calibri"/>
                <a:ea typeface="+mn-ea"/>
                <a:cs typeface="+mn-cs"/>
              </a:rPr>
              <a:t>STATENS BUDSJETTPROSESS OG KONSULTASJONS-ORDNINGEN</a:t>
            </a:r>
          </a:p>
        </p:txBody>
      </p:sp>
      <p:sp>
        <p:nvSpPr>
          <p:cNvPr id="37" name="Tittel 36"/>
          <p:cNvSpPr>
            <a:spLocks noGrp="1"/>
          </p:cNvSpPr>
          <p:nvPr>
            <p:ph type="title"/>
          </p:nvPr>
        </p:nvSpPr>
        <p:spPr>
          <a:xfrm>
            <a:off x="838200" y="32689"/>
            <a:ext cx="10515600" cy="752913"/>
          </a:xfrm>
        </p:spPr>
        <p:txBody>
          <a:bodyPr>
            <a:normAutofit fontScale="90000"/>
          </a:bodyPr>
          <a:lstStyle/>
          <a:p>
            <a:pPr algn="ctr"/>
            <a:br>
              <a:rPr lang="nb-NO" dirty="0"/>
            </a:br>
            <a:r>
              <a:rPr lang="nb-NO" sz="3300" dirty="0">
                <a:solidFill>
                  <a:srgbClr val="C00000"/>
                </a:solidFill>
                <a:latin typeface="Calibri" panose="020F0502020204030204" pitchFamily="34" charset="0"/>
              </a:rPr>
              <a:t>Kommuneøkonomien i et nasjonalt perspektiv</a:t>
            </a:r>
            <a:br>
              <a:rPr lang="nb-NO" dirty="0"/>
            </a:br>
            <a:endParaRPr lang="nb-NO" dirty="0"/>
          </a:p>
        </p:txBody>
      </p:sp>
      <p:sp>
        <p:nvSpPr>
          <p:cNvPr id="36" name="Rektangel 176">
            <a:extLst>
              <a:ext uri="{FF2B5EF4-FFF2-40B4-BE49-F238E27FC236}">
                <a16:creationId xmlns:a16="http://schemas.microsoft.com/office/drawing/2014/main" id="{53F8F1E1-B474-4056-A3CB-BDB157EF2CA0}"/>
              </a:ext>
            </a:extLst>
          </p:cNvPr>
          <p:cNvSpPr/>
          <p:nvPr/>
        </p:nvSpPr>
        <p:spPr>
          <a:xfrm>
            <a:off x="8599665" y="3522568"/>
            <a:ext cx="1796078" cy="398377"/>
          </a:xfrm>
          <a:custGeom>
            <a:avLst/>
            <a:gdLst>
              <a:gd name="connsiteX0" fmla="*/ 0 w 2390329"/>
              <a:gd name="connsiteY0" fmla="*/ 0 h 395022"/>
              <a:gd name="connsiteX1" fmla="*/ 2390329 w 2390329"/>
              <a:gd name="connsiteY1" fmla="*/ 0 h 395022"/>
              <a:gd name="connsiteX2" fmla="*/ 2390329 w 2390329"/>
              <a:gd name="connsiteY2" fmla="*/ 395022 h 395022"/>
              <a:gd name="connsiteX3" fmla="*/ 0 w 2390329"/>
              <a:gd name="connsiteY3" fmla="*/ 395022 h 395022"/>
              <a:gd name="connsiteX4" fmla="*/ 0 w 2390329"/>
              <a:gd name="connsiteY4" fmla="*/ 0 h 395022"/>
              <a:gd name="connsiteX0" fmla="*/ 0 w 2665583"/>
              <a:gd name="connsiteY0" fmla="*/ 4666 h 395022"/>
              <a:gd name="connsiteX1" fmla="*/ 2665583 w 2665583"/>
              <a:gd name="connsiteY1" fmla="*/ 0 h 395022"/>
              <a:gd name="connsiteX2" fmla="*/ 2665583 w 2665583"/>
              <a:gd name="connsiteY2" fmla="*/ 395022 h 395022"/>
              <a:gd name="connsiteX3" fmla="*/ 275254 w 2665583"/>
              <a:gd name="connsiteY3" fmla="*/ 395022 h 395022"/>
              <a:gd name="connsiteX4" fmla="*/ 0 w 2665583"/>
              <a:gd name="connsiteY4" fmla="*/ 4666 h 395022"/>
              <a:gd name="connsiteX0" fmla="*/ 0 w 2408910"/>
              <a:gd name="connsiteY0" fmla="*/ 4666 h 395022"/>
              <a:gd name="connsiteX1" fmla="*/ 2408910 w 2408910"/>
              <a:gd name="connsiteY1" fmla="*/ 0 h 395022"/>
              <a:gd name="connsiteX2" fmla="*/ 2408910 w 2408910"/>
              <a:gd name="connsiteY2" fmla="*/ 395022 h 395022"/>
              <a:gd name="connsiteX3" fmla="*/ 18581 w 2408910"/>
              <a:gd name="connsiteY3" fmla="*/ 395022 h 395022"/>
              <a:gd name="connsiteX4" fmla="*/ 0 w 2408910"/>
              <a:gd name="connsiteY4" fmla="*/ 4666 h 395022"/>
              <a:gd name="connsiteX0" fmla="*/ 0 w 2392868"/>
              <a:gd name="connsiteY0" fmla="*/ 20708 h 395022"/>
              <a:gd name="connsiteX1" fmla="*/ 2392868 w 2392868"/>
              <a:gd name="connsiteY1" fmla="*/ 0 h 395022"/>
              <a:gd name="connsiteX2" fmla="*/ 2392868 w 2392868"/>
              <a:gd name="connsiteY2" fmla="*/ 395022 h 395022"/>
              <a:gd name="connsiteX3" fmla="*/ 2539 w 2392868"/>
              <a:gd name="connsiteY3" fmla="*/ 395022 h 395022"/>
              <a:gd name="connsiteX4" fmla="*/ 0 w 2392868"/>
              <a:gd name="connsiteY4" fmla="*/ 20708 h 395022"/>
              <a:gd name="connsiteX0" fmla="*/ 0 w 2392868"/>
              <a:gd name="connsiteY0" fmla="*/ 0 h 398377"/>
              <a:gd name="connsiteX1" fmla="*/ 2392868 w 2392868"/>
              <a:gd name="connsiteY1" fmla="*/ 3355 h 398377"/>
              <a:gd name="connsiteX2" fmla="*/ 2392868 w 2392868"/>
              <a:gd name="connsiteY2" fmla="*/ 398377 h 398377"/>
              <a:gd name="connsiteX3" fmla="*/ 2539 w 2392868"/>
              <a:gd name="connsiteY3" fmla="*/ 398377 h 398377"/>
              <a:gd name="connsiteX4" fmla="*/ 0 w 2392868"/>
              <a:gd name="connsiteY4" fmla="*/ 0 h 398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868" h="398377">
                <a:moveTo>
                  <a:pt x="0" y="0"/>
                </a:moveTo>
                <a:lnTo>
                  <a:pt x="2392868" y="3355"/>
                </a:lnTo>
                <a:lnTo>
                  <a:pt x="2392868" y="398377"/>
                </a:lnTo>
                <a:lnTo>
                  <a:pt x="2539" y="398377"/>
                </a:lnTo>
                <a:cubicBezTo>
                  <a:pt x="1693" y="273606"/>
                  <a:pt x="846" y="124771"/>
                  <a:pt x="0" y="0"/>
                </a:cubicBez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prstClr val="black"/>
                </a:solidFill>
                <a:effectLst/>
                <a:uLnTx/>
                <a:uFillTx/>
                <a:latin typeface="Calibri"/>
                <a:ea typeface="+mn-ea"/>
                <a:cs typeface="+mn-cs"/>
              </a:rPr>
              <a:t>Første regjeringskonferanse om statsbudsjett år t+1</a:t>
            </a:r>
          </a:p>
        </p:txBody>
      </p:sp>
      <p:sp>
        <p:nvSpPr>
          <p:cNvPr id="38" name="Rektangel 173">
            <a:extLst>
              <a:ext uri="{FF2B5EF4-FFF2-40B4-BE49-F238E27FC236}">
                <a16:creationId xmlns:a16="http://schemas.microsoft.com/office/drawing/2014/main" id="{6A7AF025-E3B6-4EE6-A156-8C175C7977DE}"/>
              </a:ext>
            </a:extLst>
          </p:cNvPr>
          <p:cNvSpPr/>
          <p:nvPr/>
        </p:nvSpPr>
        <p:spPr>
          <a:xfrm>
            <a:off x="10037544" y="2551769"/>
            <a:ext cx="1962873" cy="912041"/>
          </a:xfrm>
          <a:custGeom>
            <a:avLst/>
            <a:gdLst>
              <a:gd name="connsiteX0" fmla="*/ 0 w 1195292"/>
              <a:gd name="connsiteY0" fmla="*/ 0 h 1040062"/>
              <a:gd name="connsiteX1" fmla="*/ 1195292 w 1195292"/>
              <a:gd name="connsiteY1" fmla="*/ 0 h 1040062"/>
              <a:gd name="connsiteX2" fmla="*/ 1195292 w 1195292"/>
              <a:gd name="connsiteY2" fmla="*/ 1040062 h 1040062"/>
              <a:gd name="connsiteX3" fmla="*/ 0 w 1195292"/>
              <a:gd name="connsiteY3" fmla="*/ 1040062 h 1040062"/>
              <a:gd name="connsiteX4" fmla="*/ 0 w 1195292"/>
              <a:gd name="connsiteY4" fmla="*/ 0 h 1040062"/>
              <a:gd name="connsiteX0" fmla="*/ 0 w 1195292"/>
              <a:gd name="connsiteY0" fmla="*/ 0 h 1050823"/>
              <a:gd name="connsiteX1" fmla="*/ 1195292 w 1195292"/>
              <a:gd name="connsiteY1" fmla="*/ 0 h 1050823"/>
              <a:gd name="connsiteX2" fmla="*/ 1195292 w 1195292"/>
              <a:gd name="connsiteY2" fmla="*/ 1040062 h 1050823"/>
              <a:gd name="connsiteX3" fmla="*/ 154788 w 1195292"/>
              <a:gd name="connsiteY3" fmla="*/ 1050823 h 1050823"/>
              <a:gd name="connsiteX4" fmla="*/ 0 w 1195292"/>
              <a:gd name="connsiteY4" fmla="*/ 1040062 h 1050823"/>
              <a:gd name="connsiteX5" fmla="*/ 0 w 1195292"/>
              <a:gd name="connsiteY5" fmla="*/ 0 h 1050823"/>
              <a:gd name="connsiteX0" fmla="*/ 0 w 1195292"/>
              <a:gd name="connsiteY0" fmla="*/ 0 h 1052274"/>
              <a:gd name="connsiteX1" fmla="*/ 1195292 w 1195292"/>
              <a:gd name="connsiteY1" fmla="*/ 0 h 1052274"/>
              <a:gd name="connsiteX2" fmla="*/ 1195292 w 1195292"/>
              <a:gd name="connsiteY2" fmla="*/ 1040062 h 1052274"/>
              <a:gd name="connsiteX3" fmla="*/ 154788 w 1195292"/>
              <a:gd name="connsiteY3" fmla="*/ 1050823 h 1052274"/>
              <a:gd name="connsiteX4" fmla="*/ 0 w 1195292"/>
              <a:gd name="connsiteY4" fmla="*/ 1040062 h 1052274"/>
              <a:gd name="connsiteX5" fmla="*/ 0 w 1195292"/>
              <a:gd name="connsiteY5" fmla="*/ 0 h 1052274"/>
              <a:gd name="connsiteX0" fmla="*/ 0 w 1195292"/>
              <a:gd name="connsiteY0" fmla="*/ 0 h 1040136"/>
              <a:gd name="connsiteX1" fmla="*/ 1195292 w 1195292"/>
              <a:gd name="connsiteY1" fmla="*/ 0 h 1040136"/>
              <a:gd name="connsiteX2" fmla="*/ 1195292 w 1195292"/>
              <a:gd name="connsiteY2" fmla="*/ 1040062 h 1040136"/>
              <a:gd name="connsiteX3" fmla="*/ 201442 w 1195292"/>
              <a:gd name="connsiteY3" fmla="*/ 910864 h 1040136"/>
              <a:gd name="connsiteX4" fmla="*/ 0 w 1195292"/>
              <a:gd name="connsiteY4" fmla="*/ 1040062 h 1040136"/>
              <a:gd name="connsiteX5" fmla="*/ 0 w 1195292"/>
              <a:gd name="connsiteY5" fmla="*/ 0 h 1040136"/>
              <a:gd name="connsiteX0" fmla="*/ 0 w 1195292"/>
              <a:gd name="connsiteY0" fmla="*/ 0 h 1044510"/>
              <a:gd name="connsiteX1" fmla="*/ 1195292 w 1195292"/>
              <a:gd name="connsiteY1" fmla="*/ 0 h 1044510"/>
              <a:gd name="connsiteX2" fmla="*/ 1195292 w 1195292"/>
              <a:gd name="connsiteY2" fmla="*/ 1040062 h 1044510"/>
              <a:gd name="connsiteX3" fmla="*/ 416046 w 1195292"/>
              <a:gd name="connsiteY3" fmla="*/ 1041493 h 1044510"/>
              <a:gd name="connsiteX4" fmla="*/ 0 w 1195292"/>
              <a:gd name="connsiteY4" fmla="*/ 1040062 h 1044510"/>
              <a:gd name="connsiteX5" fmla="*/ 0 w 1195292"/>
              <a:gd name="connsiteY5" fmla="*/ 0 h 1044510"/>
              <a:gd name="connsiteX0" fmla="*/ 0 w 1195292"/>
              <a:gd name="connsiteY0" fmla="*/ 0 h 1045180"/>
              <a:gd name="connsiteX1" fmla="*/ 1195292 w 1195292"/>
              <a:gd name="connsiteY1" fmla="*/ 0 h 1045180"/>
              <a:gd name="connsiteX2" fmla="*/ 1195292 w 1195292"/>
              <a:gd name="connsiteY2" fmla="*/ 1040062 h 1045180"/>
              <a:gd name="connsiteX3" fmla="*/ 416046 w 1195292"/>
              <a:gd name="connsiteY3" fmla="*/ 1041493 h 1045180"/>
              <a:gd name="connsiteX4" fmla="*/ 0 w 1195292"/>
              <a:gd name="connsiteY4" fmla="*/ 1040062 h 1045180"/>
              <a:gd name="connsiteX5" fmla="*/ 0 w 1195292"/>
              <a:gd name="connsiteY5" fmla="*/ 0 h 1045180"/>
              <a:gd name="connsiteX0" fmla="*/ 4666 w 1199958"/>
              <a:gd name="connsiteY0" fmla="*/ 0 h 1548580"/>
              <a:gd name="connsiteX1" fmla="*/ 1199958 w 1199958"/>
              <a:gd name="connsiteY1" fmla="*/ 0 h 1548580"/>
              <a:gd name="connsiteX2" fmla="*/ 1199958 w 1199958"/>
              <a:gd name="connsiteY2" fmla="*/ 1040062 h 1548580"/>
              <a:gd name="connsiteX3" fmla="*/ 420712 w 1199958"/>
              <a:gd name="connsiteY3" fmla="*/ 1041493 h 1548580"/>
              <a:gd name="connsiteX4" fmla="*/ 0 w 1199958"/>
              <a:gd name="connsiteY4" fmla="*/ 1548580 h 1548580"/>
              <a:gd name="connsiteX5" fmla="*/ 4666 w 1199958"/>
              <a:gd name="connsiteY5" fmla="*/ 0 h 1548580"/>
              <a:gd name="connsiteX0" fmla="*/ 4666 w 1199958"/>
              <a:gd name="connsiteY0" fmla="*/ 0 h 1548880"/>
              <a:gd name="connsiteX1" fmla="*/ 1199958 w 1199958"/>
              <a:gd name="connsiteY1" fmla="*/ 0 h 1548880"/>
              <a:gd name="connsiteX2" fmla="*/ 1199958 w 1199958"/>
              <a:gd name="connsiteY2" fmla="*/ 1040062 h 1548880"/>
              <a:gd name="connsiteX3" fmla="*/ 420712 w 1199958"/>
              <a:gd name="connsiteY3" fmla="*/ 1041493 h 1548880"/>
              <a:gd name="connsiteX4" fmla="*/ 0 w 1199958"/>
              <a:gd name="connsiteY4" fmla="*/ 1548580 h 1548880"/>
              <a:gd name="connsiteX5" fmla="*/ 4666 w 1199958"/>
              <a:gd name="connsiteY5" fmla="*/ 0 h 1548880"/>
              <a:gd name="connsiteX0" fmla="*/ 4666 w 1199958"/>
              <a:gd name="connsiteY0" fmla="*/ 0 h 1548880"/>
              <a:gd name="connsiteX1" fmla="*/ 1199958 w 1199958"/>
              <a:gd name="connsiteY1" fmla="*/ 0 h 1548880"/>
              <a:gd name="connsiteX2" fmla="*/ 1199958 w 1199958"/>
              <a:gd name="connsiteY2" fmla="*/ 1040062 h 1548880"/>
              <a:gd name="connsiteX3" fmla="*/ 420712 w 1199958"/>
              <a:gd name="connsiteY3" fmla="*/ 1041493 h 1548880"/>
              <a:gd name="connsiteX4" fmla="*/ 0 w 1199958"/>
              <a:gd name="connsiteY4" fmla="*/ 1548580 h 1548880"/>
              <a:gd name="connsiteX5" fmla="*/ 4666 w 1199958"/>
              <a:gd name="connsiteY5" fmla="*/ 0 h 1548880"/>
              <a:gd name="connsiteX0" fmla="*/ 4666 w 1199958"/>
              <a:gd name="connsiteY0" fmla="*/ 0 h 1548875"/>
              <a:gd name="connsiteX1" fmla="*/ 1199958 w 1199958"/>
              <a:gd name="connsiteY1" fmla="*/ 0 h 1548875"/>
              <a:gd name="connsiteX2" fmla="*/ 1199958 w 1199958"/>
              <a:gd name="connsiteY2" fmla="*/ 1040062 h 1548875"/>
              <a:gd name="connsiteX3" fmla="*/ 434708 w 1199958"/>
              <a:gd name="connsiteY3" fmla="*/ 1032163 h 1548875"/>
              <a:gd name="connsiteX4" fmla="*/ 0 w 1199958"/>
              <a:gd name="connsiteY4" fmla="*/ 1548580 h 1548875"/>
              <a:gd name="connsiteX5" fmla="*/ 4666 w 1199958"/>
              <a:gd name="connsiteY5" fmla="*/ 0 h 1548875"/>
              <a:gd name="connsiteX0" fmla="*/ 4666 w 1199958"/>
              <a:gd name="connsiteY0" fmla="*/ 0 h 1548872"/>
              <a:gd name="connsiteX1" fmla="*/ 1199958 w 1199958"/>
              <a:gd name="connsiteY1" fmla="*/ 0 h 1548872"/>
              <a:gd name="connsiteX2" fmla="*/ 1199958 w 1199958"/>
              <a:gd name="connsiteY2" fmla="*/ 1040062 h 1548872"/>
              <a:gd name="connsiteX3" fmla="*/ 439373 w 1199958"/>
              <a:gd name="connsiteY3" fmla="*/ 1027498 h 1548872"/>
              <a:gd name="connsiteX4" fmla="*/ 0 w 1199958"/>
              <a:gd name="connsiteY4" fmla="*/ 1548580 h 1548872"/>
              <a:gd name="connsiteX5" fmla="*/ 4666 w 1199958"/>
              <a:gd name="connsiteY5" fmla="*/ 0 h 1548872"/>
              <a:gd name="connsiteX0" fmla="*/ 4666 w 1199958"/>
              <a:gd name="connsiteY0" fmla="*/ 0 h 1578845"/>
              <a:gd name="connsiteX1" fmla="*/ 1199958 w 1199958"/>
              <a:gd name="connsiteY1" fmla="*/ 0 h 1578845"/>
              <a:gd name="connsiteX2" fmla="*/ 1199958 w 1199958"/>
              <a:gd name="connsiteY2" fmla="*/ 1040062 h 1578845"/>
              <a:gd name="connsiteX3" fmla="*/ 439373 w 1199958"/>
              <a:gd name="connsiteY3" fmla="*/ 1027498 h 1578845"/>
              <a:gd name="connsiteX4" fmla="*/ 0 w 1199958"/>
              <a:gd name="connsiteY4" fmla="*/ 1548580 h 1578845"/>
              <a:gd name="connsiteX5" fmla="*/ 4666 w 1199958"/>
              <a:gd name="connsiteY5" fmla="*/ 0 h 1578845"/>
              <a:gd name="connsiteX0" fmla="*/ 4666 w 1199958"/>
              <a:gd name="connsiteY0" fmla="*/ 0 h 1578845"/>
              <a:gd name="connsiteX1" fmla="*/ 1199958 w 1199958"/>
              <a:gd name="connsiteY1" fmla="*/ 0 h 1578845"/>
              <a:gd name="connsiteX2" fmla="*/ 1199958 w 1199958"/>
              <a:gd name="connsiteY2" fmla="*/ 1040062 h 1578845"/>
              <a:gd name="connsiteX3" fmla="*/ 439373 w 1199958"/>
              <a:gd name="connsiteY3" fmla="*/ 1027498 h 1578845"/>
              <a:gd name="connsiteX4" fmla="*/ 0 w 1199958"/>
              <a:gd name="connsiteY4" fmla="*/ 1548580 h 1578845"/>
              <a:gd name="connsiteX5" fmla="*/ 4666 w 1199958"/>
              <a:gd name="connsiteY5" fmla="*/ 0 h 1578845"/>
              <a:gd name="connsiteX0" fmla="*/ 4666 w 1199958"/>
              <a:gd name="connsiteY0" fmla="*/ 0 h 1577436"/>
              <a:gd name="connsiteX1" fmla="*/ 1199958 w 1199958"/>
              <a:gd name="connsiteY1" fmla="*/ 0 h 1577436"/>
              <a:gd name="connsiteX2" fmla="*/ 1199958 w 1199958"/>
              <a:gd name="connsiteY2" fmla="*/ 1040062 h 1577436"/>
              <a:gd name="connsiteX3" fmla="*/ 439373 w 1199958"/>
              <a:gd name="connsiteY3" fmla="*/ 1027498 h 1577436"/>
              <a:gd name="connsiteX4" fmla="*/ 0 w 1199958"/>
              <a:gd name="connsiteY4" fmla="*/ 1548580 h 1577436"/>
              <a:gd name="connsiteX5" fmla="*/ 4666 w 1199958"/>
              <a:gd name="connsiteY5" fmla="*/ 0 h 1577436"/>
              <a:gd name="connsiteX0" fmla="*/ 4666 w 1199958"/>
              <a:gd name="connsiteY0" fmla="*/ 0 h 1577436"/>
              <a:gd name="connsiteX1" fmla="*/ 1199958 w 1199958"/>
              <a:gd name="connsiteY1" fmla="*/ 0 h 1577436"/>
              <a:gd name="connsiteX2" fmla="*/ 1199958 w 1199958"/>
              <a:gd name="connsiteY2" fmla="*/ 1040062 h 1577436"/>
              <a:gd name="connsiteX3" fmla="*/ 439373 w 1199958"/>
              <a:gd name="connsiteY3" fmla="*/ 1027498 h 1577436"/>
              <a:gd name="connsiteX4" fmla="*/ 0 w 1199958"/>
              <a:gd name="connsiteY4" fmla="*/ 1548580 h 1577436"/>
              <a:gd name="connsiteX5" fmla="*/ 4666 w 1199958"/>
              <a:gd name="connsiteY5" fmla="*/ 0 h 1577436"/>
              <a:gd name="connsiteX0" fmla="*/ 4666 w 1199958"/>
              <a:gd name="connsiteY0" fmla="*/ 0 h 1578301"/>
              <a:gd name="connsiteX1" fmla="*/ 1199958 w 1199958"/>
              <a:gd name="connsiteY1" fmla="*/ 0 h 1578301"/>
              <a:gd name="connsiteX2" fmla="*/ 1199958 w 1199958"/>
              <a:gd name="connsiteY2" fmla="*/ 1040062 h 1578301"/>
              <a:gd name="connsiteX3" fmla="*/ 439373 w 1199958"/>
              <a:gd name="connsiteY3" fmla="*/ 1027498 h 1578301"/>
              <a:gd name="connsiteX4" fmla="*/ 0 w 1199958"/>
              <a:gd name="connsiteY4" fmla="*/ 1548580 h 1578301"/>
              <a:gd name="connsiteX5" fmla="*/ 4666 w 1199958"/>
              <a:gd name="connsiteY5" fmla="*/ 0 h 1578301"/>
              <a:gd name="connsiteX0" fmla="*/ 4666 w 1199958"/>
              <a:gd name="connsiteY0" fmla="*/ 0 h 1578301"/>
              <a:gd name="connsiteX1" fmla="*/ 1199958 w 1199958"/>
              <a:gd name="connsiteY1" fmla="*/ 0 h 1578301"/>
              <a:gd name="connsiteX2" fmla="*/ 1199958 w 1199958"/>
              <a:gd name="connsiteY2" fmla="*/ 1040062 h 1578301"/>
              <a:gd name="connsiteX3" fmla="*/ 439373 w 1199958"/>
              <a:gd name="connsiteY3" fmla="*/ 1027498 h 1578301"/>
              <a:gd name="connsiteX4" fmla="*/ 0 w 1199958"/>
              <a:gd name="connsiteY4" fmla="*/ 1548580 h 1578301"/>
              <a:gd name="connsiteX5" fmla="*/ 4666 w 1199958"/>
              <a:gd name="connsiteY5" fmla="*/ 0 h 1578301"/>
              <a:gd name="connsiteX0" fmla="*/ 4666 w 1199958"/>
              <a:gd name="connsiteY0" fmla="*/ 0 h 1578301"/>
              <a:gd name="connsiteX1" fmla="*/ 1199958 w 1199958"/>
              <a:gd name="connsiteY1" fmla="*/ 0 h 1578301"/>
              <a:gd name="connsiteX2" fmla="*/ 1199958 w 1199958"/>
              <a:gd name="connsiteY2" fmla="*/ 1040062 h 1578301"/>
              <a:gd name="connsiteX3" fmla="*/ 439373 w 1199958"/>
              <a:gd name="connsiteY3" fmla="*/ 1027498 h 1578301"/>
              <a:gd name="connsiteX4" fmla="*/ 0 w 1199958"/>
              <a:gd name="connsiteY4" fmla="*/ 1548580 h 1578301"/>
              <a:gd name="connsiteX5" fmla="*/ 4666 w 1199958"/>
              <a:gd name="connsiteY5" fmla="*/ 0 h 1578301"/>
              <a:gd name="connsiteX0" fmla="*/ 4666 w 1199958"/>
              <a:gd name="connsiteY0" fmla="*/ 0 h 1575840"/>
              <a:gd name="connsiteX1" fmla="*/ 1199958 w 1199958"/>
              <a:gd name="connsiteY1" fmla="*/ 0 h 1575840"/>
              <a:gd name="connsiteX2" fmla="*/ 1199958 w 1199958"/>
              <a:gd name="connsiteY2" fmla="*/ 1040062 h 1575840"/>
              <a:gd name="connsiteX3" fmla="*/ 439373 w 1199958"/>
              <a:gd name="connsiteY3" fmla="*/ 1027498 h 1575840"/>
              <a:gd name="connsiteX4" fmla="*/ 0 w 1199958"/>
              <a:gd name="connsiteY4" fmla="*/ 1548580 h 1575840"/>
              <a:gd name="connsiteX5" fmla="*/ 4666 w 1199958"/>
              <a:gd name="connsiteY5" fmla="*/ 0 h 1575840"/>
              <a:gd name="connsiteX0" fmla="*/ 135 w 1195427"/>
              <a:gd name="connsiteY0" fmla="*/ 0 h 1571333"/>
              <a:gd name="connsiteX1" fmla="*/ 1195427 w 1195427"/>
              <a:gd name="connsiteY1" fmla="*/ 0 h 1571333"/>
              <a:gd name="connsiteX2" fmla="*/ 1195427 w 1195427"/>
              <a:gd name="connsiteY2" fmla="*/ 1040062 h 1571333"/>
              <a:gd name="connsiteX3" fmla="*/ 434842 w 1195427"/>
              <a:gd name="connsiteY3" fmla="*/ 1027498 h 1571333"/>
              <a:gd name="connsiteX4" fmla="*/ 9465 w 1195427"/>
              <a:gd name="connsiteY4" fmla="*/ 1543915 h 1571333"/>
              <a:gd name="connsiteX5" fmla="*/ 135 w 1195427"/>
              <a:gd name="connsiteY5" fmla="*/ 0 h 1571333"/>
              <a:gd name="connsiteX0" fmla="*/ 135 w 1195427"/>
              <a:gd name="connsiteY0" fmla="*/ 0 h 1543915"/>
              <a:gd name="connsiteX1" fmla="*/ 1195427 w 1195427"/>
              <a:gd name="connsiteY1" fmla="*/ 0 h 1543915"/>
              <a:gd name="connsiteX2" fmla="*/ 1195427 w 1195427"/>
              <a:gd name="connsiteY2" fmla="*/ 1040062 h 1543915"/>
              <a:gd name="connsiteX3" fmla="*/ 434842 w 1195427"/>
              <a:gd name="connsiteY3" fmla="*/ 1027498 h 1543915"/>
              <a:gd name="connsiteX4" fmla="*/ 9465 w 1195427"/>
              <a:gd name="connsiteY4" fmla="*/ 1543915 h 1543915"/>
              <a:gd name="connsiteX5" fmla="*/ 135 w 1195427"/>
              <a:gd name="connsiteY5" fmla="*/ 0 h 1543915"/>
              <a:gd name="connsiteX0" fmla="*/ 135 w 1195427"/>
              <a:gd name="connsiteY0" fmla="*/ 0 h 1543915"/>
              <a:gd name="connsiteX1" fmla="*/ 1195427 w 1195427"/>
              <a:gd name="connsiteY1" fmla="*/ 0 h 1543915"/>
              <a:gd name="connsiteX2" fmla="*/ 1195427 w 1195427"/>
              <a:gd name="connsiteY2" fmla="*/ 1040062 h 1543915"/>
              <a:gd name="connsiteX3" fmla="*/ 9465 w 1195427"/>
              <a:gd name="connsiteY3" fmla="*/ 1543915 h 1543915"/>
              <a:gd name="connsiteX4" fmla="*/ 135 w 1195427"/>
              <a:gd name="connsiteY4" fmla="*/ 0 h 1543915"/>
              <a:gd name="connsiteX0" fmla="*/ 337 w 1195629"/>
              <a:gd name="connsiteY0" fmla="*/ 0 h 1046610"/>
              <a:gd name="connsiteX1" fmla="*/ 1195629 w 1195629"/>
              <a:gd name="connsiteY1" fmla="*/ 0 h 1046610"/>
              <a:gd name="connsiteX2" fmla="*/ 1195629 w 1195629"/>
              <a:gd name="connsiteY2" fmla="*/ 1040062 h 1046610"/>
              <a:gd name="connsiteX3" fmla="*/ 1646 w 1195629"/>
              <a:gd name="connsiteY3" fmla="*/ 1046610 h 1046610"/>
              <a:gd name="connsiteX4" fmla="*/ 337 w 1195629"/>
              <a:gd name="connsiteY4" fmla="*/ 0 h 1046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629" h="1046610">
                <a:moveTo>
                  <a:pt x="337" y="0"/>
                </a:moveTo>
                <a:lnTo>
                  <a:pt x="1195629" y="0"/>
                </a:lnTo>
                <a:lnTo>
                  <a:pt x="1195629" y="1040062"/>
                </a:lnTo>
                <a:lnTo>
                  <a:pt x="1646" y="1046610"/>
                </a:lnTo>
                <a:cubicBezTo>
                  <a:pt x="3201" y="530417"/>
                  <a:pt x="-1218" y="516193"/>
                  <a:pt x="337" y="0"/>
                </a:cubicBezTo>
                <a:close/>
              </a:path>
            </a:pathLst>
          </a:custGeom>
          <a:solidFill>
            <a:srgbClr val="BFE2F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prstClr val="black"/>
                </a:solidFill>
                <a:effectLst/>
                <a:uLnTx/>
                <a:uFillTx/>
                <a:latin typeface="Calibri"/>
                <a:ea typeface="+mn-ea"/>
                <a:cs typeface="+mn-cs"/>
              </a:rPr>
              <a:t>Konsultasjonsmøte mellom staten (finansminister og kommunal- og moderniseringsminister)  og KS</a:t>
            </a:r>
          </a:p>
        </p:txBody>
      </p:sp>
      <p:sp>
        <p:nvSpPr>
          <p:cNvPr id="39" name="Rektangel 173">
            <a:extLst>
              <a:ext uri="{FF2B5EF4-FFF2-40B4-BE49-F238E27FC236}">
                <a16:creationId xmlns:a16="http://schemas.microsoft.com/office/drawing/2014/main" id="{A576679D-8A8B-47B1-A220-DD115BB376D4}"/>
              </a:ext>
            </a:extLst>
          </p:cNvPr>
          <p:cNvSpPr/>
          <p:nvPr/>
        </p:nvSpPr>
        <p:spPr>
          <a:xfrm>
            <a:off x="9057579" y="4403971"/>
            <a:ext cx="1962873" cy="912041"/>
          </a:xfrm>
          <a:custGeom>
            <a:avLst/>
            <a:gdLst>
              <a:gd name="connsiteX0" fmla="*/ 0 w 1195292"/>
              <a:gd name="connsiteY0" fmla="*/ 0 h 1040062"/>
              <a:gd name="connsiteX1" fmla="*/ 1195292 w 1195292"/>
              <a:gd name="connsiteY1" fmla="*/ 0 h 1040062"/>
              <a:gd name="connsiteX2" fmla="*/ 1195292 w 1195292"/>
              <a:gd name="connsiteY2" fmla="*/ 1040062 h 1040062"/>
              <a:gd name="connsiteX3" fmla="*/ 0 w 1195292"/>
              <a:gd name="connsiteY3" fmla="*/ 1040062 h 1040062"/>
              <a:gd name="connsiteX4" fmla="*/ 0 w 1195292"/>
              <a:gd name="connsiteY4" fmla="*/ 0 h 1040062"/>
              <a:gd name="connsiteX0" fmla="*/ 0 w 1195292"/>
              <a:gd name="connsiteY0" fmla="*/ 0 h 1050823"/>
              <a:gd name="connsiteX1" fmla="*/ 1195292 w 1195292"/>
              <a:gd name="connsiteY1" fmla="*/ 0 h 1050823"/>
              <a:gd name="connsiteX2" fmla="*/ 1195292 w 1195292"/>
              <a:gd name="connsiteY2" fmla="*/ 1040062 h 1050823"/>
              <a:gd name="connsiteX3" fmla="*/ 154788 w 1195292"/>
              <a:gd name="connsiteY3" fmla="*/ 1050823 h 1050823"/>
              <a:gd name="connsiteX4" fmla="*/ 0 w 1195292"/>
              <a:gd name="connsiteY4" fmla="*/ 1040062 h 1050823"/>
              <a:gd name="connsiteX5" fmla="*/ 0 w 1195292"/>
              <a:gd name="connsiteY5" fmla="*/ 0 h 1050823"/>
              <a:gd name="connsiteX0" fmla="*/ 0 w 1195292"/>
              <a:gd name="connsiteY0" fmla="*/ 0 h 1052274"/>
              <a:gd name="connsiteX1" fmla="*/ 1195292 w 1195292"/>
              <a:gd name="connsiteY1" fmla="*/ 0 h 1052274"/>
              <a:gd name="connsiteX2" fmla="*/ 1195292 w 1195292"/>
              <a:gd name="connsiteY2" fmla="*/ 1040062 h 1052274"/>
              <a:gd name="connsiteX3" fmla="*/ 154788 w 1195292"/>
              <a:gd name="connsiteY3" fmla="*/ 1050823 h 1052274"/>
              <a:gd name="connsiteX4" fmla="*/ 0 w 1195292"/>
              <a:gd name="connsiteY4" fmla="*/ 1040062 h 1052274"/>
              <a:gd name="connsiteX5" fmla="*/ 0 w 1195292"/>
              <a:gd name="connsiteY5" fmla="*/ 0 h 1052274"/>
              <a:gd name="connsiteX0" fmla="*/ 0 w 1195292"/>
              <a:gd name="connsiteY0" fmla="*/ 0 h 1040136"/>
              <a:gd name="connsiteX1" fmla="*/ 1195292 w 1195292"/>
              <a:gd name="connsiteY1" fmla="*/ 0 h 1040136"/>
              <a:gd name="connsiteX2" fmla="*/ 1195292 w 1195292"/>
              <a:gd name="connsiteY2" fmla="*/ 1040062 h 1040136"/>
              <a:gd name="connsiteX3" fmla="*/ 201442 w 1195292"/>
              <a:gd name="connsiteY3" fmla="*/ 910864 h 1040136"/>
              <a:gd name="connsiteX4" fmla="*/ 0 w 1195292"/>
              <a:gd name="connsiteY4" fmla="*/ 1040062 h 1040136"/>
              <a:gd name="connsiteX5" fmla="*/ 0 w 1195292"/>
              <a:gd name="connsiteY5" fmla="*/ 0 h 1040136"/>
              <a:gd name="connsiteX0" fmla="*/ 0 w 1195292"/>
              <a:gd name="connsiteY0" fmla="*/ 0 h 1044510"/>
              <a:gd name="connsiteX1" fmla="*/ 1195292 w 1195292"/>
              <a:gd name="connsiteY1" fmla="*/ 0 h 1044510"/>
              <a:gd name="connsiteX2" fmla="*/ 1195292 w 1195292"/>
              <a:gd name="connsiteY2" fmla="*/ 1040062 h 1044510"/>
              <a:gd name="connsiteX3" fmla="*/ 416046 w 1195292"/>
              <a:gd name="connsiteY3" fmla="*/ 1041493 h 1044510"/>
              <a:gd name="connsiteX4" fmla="*/ 0 w 1195292"/>
              <a:gd name="connsiteY4" fmla="*/ 1040062 h 1044510"/>
              <a:gd name="connsiteX5" fmla="*/ 0 w 1195292"/>
              <a:gd name="connsiteY5" fmla="*/ 0 h 1044510"/>
              <a:gd name="connsiteX0" fmla="*/ 0 w 1195292"/>
              <a:gd name="connsiteY0" fmla="*/ 0 h 1045180"/>
              <a:gd name="connsiteX1" fmla="*/ 1195292 w 1195292"/>
              <a:gd name="connsiteY1" fmla="*/ 0 h 1045180"/>
              <a:gd name="connsiteX2" fmla="*/ 1195292 w 1195292"/>
              <a:gd name="connsiteY2" fmla="*/ 1040062 h 1045180"/>
              <a:gd name="connsiteX3" fmla="*/ 416046 w 1195292"/>
              <a:gd name="connsiteY3" fmla="*/ 1041493 h 1045180"/>
              <a:gd name="connsiteX4" fmla="*/ 0 w 1195292"/>
              <a:gd name="connsiteY4" fmla="*/ 1040062 h 1045180"/>
              <a:gd name="connsiteX5" fmla="*/ 0 w 1195292"/>
              <a:gd name="connsiteY5" fmla="*/ 0 h 1045180"/>
              <a:gd name="connsiteX0" fmla="*/ 4666 w 1199958"/>
              <a:gd name="connsiteY0" fmla="*/ 0 h 1548580"/>
              <a:gd name="connsiteX1" fmla="*/ 1199958 w 1199958"/>
              <a:gd name="connsiteY1" fmla="*/ 0 h 1548580"/>
              <a:gd name="connsiteX2" fmla="*/ 1199958 w 1199958"/>
              <a:gd name="connsiteY2" fmla="*/ 1040062 h 1548580"/>
              <a:gd name="connsiteX3" fmla="*/ 420712 w 1199958"/>
              <a:gd name="connsiteY3" fmla="*/ 1041493 h 1548580"/>
              <a:gd name="connsiteX4" fmla="*/ 0 w 1199958"/>
              <a:gd name="connsiteY4" fmla="*/ 1548580 h 1548580"/>
              <a:gd name="connsiteX5" fmla="*/ 4666 w 1199958"/>
              <a:gd name="connsiteY5" fmla="*/ 0 h 1548580"/>
              <a:gd name="connsiteX0" fmla="*/ 4666 w 1199958"/>
              <a:gd name="connsiteY0" fmla="*/ 0 h 1548880"/>
              <a:gd name="connsiteX1" fmla="*/ 1199958 w 1199958"/>
              <a:gd name="connsiteY1" fmla="*/ 0 h 1548880"/>
              <a:gd name="connsiteX2" fmla="*/ 1199958 w 1199958"/>
              <a:gd name="connsiteY2" fmla="*/ 1040062 h 1548880"/>
              <a:gd name="connsiteX3" fmla="*/ 420712 w 1199958"/>
              <a:gd name="connsiteY3" fmla="*/ 1041493 h 1548880"/>
              <a:gd name="connsiteX4" fmla="*/ 0 w 1199958"/>
              <a:gd name="connsiteY4" fmla="*/ 1548580 h 1548880"/>
              <a:gd name="connsiteX5" fmla="*/ 4666 w 1199958"/>
              <a:gd name="connsiteY5" fmla="*/ 0 h 1548880"/>
              <a:gd name="connsiteX0" fmla="*/ 4666 w 1199958"/>
              <a:gd name="connsiteY0" fmla="*/ 0 h 1548880"/>
              <a:gd name="connsiteX1" fmla="*/ 1199958 w 1199958"/>
              <a:gd name="connsiteY1" fmla="*/ 0 h 1548880"/>
              <a:gd name="connsiteX2" fmla="*/ 1199958 w 1199958"/>
              <a:gd name="connsiteY2" fmla="*/ 1040062 h 1548880"/>
              <a:gd name="connsiteX3" fmla="*/ 420712 w 1199958"/>
              <a:gd name="connsiteY3" fmla="*/ 1041493 h 1548880"/>
              <a:gd name="connsiteX4" fmla="*/ 0 w 1199958"/>
              <a:gd name="connsiteY4" fmla="*/ 1548580 h 1548880"/>
              <a:gd name="connsiteX5" fmla="*/ 4666 w 1199958"/>
              <a:gd name="connsiteY5" fmla="*/ 0 h 1548880"/>
              <a:gd name="connsiteX0" fmla="*/ 4666 w 1199958"/>
              <a:gd name="connsiteY0" fmla="*/ 0 h 1548875"/>
              <a:gd name="connsiteX1" fmla="*/ 1199958 w 1199958"/>
              <a:gd name="connsiteY1" fmla="*/ 0 h 1548875"/>
              <a:gd name="connsiteX2" fmla="*/ 1199958 w 1199958"/>
              <a:gd name="connsiteY2" fmla="*/ 1040062 h 1548875"/>
              <a:gd name="connsiteX3" fmla="*/ 434708 w 1199958"/>
              <a:gd name="connsiteY3" fmla="*/ 1032163 h 1548875"/>
              <a:gd name="connsiteX4" fmla="*/ 0 w 1199958"/>
              <a:gd name="connsiteY4" fmla="*/ 1548580 h 1548875"/>
              <a:gd name="connsiteX5" fmla="*/ 4666 w 1199958"/>
              <a:gd name="connsiteY5" fmla="*/ 0 h 1548875"/>
              <a:gd name="connsiteX0" fmla="*/ 4666 w 1199958"/>
              <a:gd name="connsiteY0" fmla="*/ 0 h 1548872"/>
              <a:gd name="connsiteX1" fmla="*/ 1199958 w 1199958"/>
              <a:gd name="connsiteY1" fmla="*/ 0 h 1548872"/>
              <a:gd name="connsiteX2" fmla="*/ 1199958 w 1199958"/>
              <a:gd name="connsiteY2" fmla="*/ 1040062 h 1548872"/>
              <a:gd name="connsiteX3" fmla="*/ 439373 w 1199958"/>
              <a:gd name="connsiteY3" fmla="*/ 1027498 h 1548872"/>
              <a:gd name="connsiteX4" fmla="*/ 0 w 1199958"/>
              <a:gd name="connsiteY4" fmla="*/ 1548580 h 1548872"/>
              <a:gd name="connsiteX5" fmla="*/ 4666 w 1199958"/>
              <a:gd name="connsiteY5" fmla="*/ 0 h 1548872"/>
              <a:gd name="connsiteX0" fmla="*/ 4666 w 1199958"/>
              <a:gd name="connsiteY0" fmla="*/ 0 h 1578845"/>
              <a:gd name="connsiteX1" fmla="*/ 1199958 w 1199958"/>
              <a:gd name="connsiteY1" fmla="*/ 0 h 1578845"/>
              <a:gd name="connsiteX2" fmla="*/ 1199958 w 1199958"/>
              <a:gd name="connsiteY2" fmla="*/ 1040062 h 1578845"/>
              <a:gd name="connsiteX3" fmla="*/ 439373 w 1199958"/>
              <a:gd name="connsiteY3" fmla="*/ 1027498 h 1578845"/>
              <a:gd name="connsiteX4" fmla="*/ 0 w 1199958"/>
              <a:gd name="connsiteY4" fmla="*/ 1548580 h 1578845"/>
              <a:gd name="connsiteX5" fmla="*/ 4666 w 1199958"/>
              <a:gd name="connsiteY5" fmla="*/ 0 h 1578845"/>
              <a:gd name="connsiteX0" fmla="*/ 4666 w 1199958"/>
              <a:gd name="connsiteY0" fmla="*/ 0 h 1578845"/>
              <a:gd name="connsiteX1" fmla="*/ 1199958 w 1199958"/>
              <a:gd name="connsiteY1" fmla="*/ 0 h 1578845"/>
              <a:gd name="connsiteX2" fmla="*/ 1199958 w 1199958"/>
              <a:gd name="connsiteY2" fmla="*/ 1040062 h 1578845"/>
              <a:gd name="connsiteX3" fmla="*/ 439373 w 1199958"/>
              <a:gd name="connsiteY3" fmla="*/ 1027498 h 1578845"/>
              <a:gd name="connsiteX4" fmla="*/ 0 w 1199958"/>
              <a:gd name="connsiteY4" fmla="*/ 1548580 h 1578845"/>
              <a:gd name="connsiteX5" fmla="*/ 4666 w 1199958"/>
              <a:gd name="connsiteY5" fmla="*/ 0 h 1578845"/>
              <a:gd name="connsiteX0" fmla="*/ 4666 w 1199958"/>
              <a:gd name="connsiteY0" fmla="*/ 0 h 1577436"/>
              <a:gd name="connsiteX1" fmla="*/ 1199958 w 1199958"/>
              <a:gd name="connsiteY1" fmla="*/ 0 h 1577436"/>
              <a:gd name="connsiteX2" fmla="*/ 1199958 w 1199958"/>
              <a:gd name="connsiteY2" fmla="*/ 1040062 h 1577436"/>
              <a:gd name="connsiteX3" fmla="*/ 439373 w 1199958"/>
              <a:gd name="connsiteY3" fmla="*/ 1027498 h 1577436"/>
              <a:gd name="connsiteX4" fmla="*/ 0 w 1199958"/>
              <a:gd name="connsiteY4" fmla="*/ 1548580 h 1577436"/>
              <a:gd name="connsiteX5" fmla="*/ 4666 w 1199958"/>
              <a:gd name="connsiteY5" fmla="*/ 0 h 1577436"/>
              <a:gd name="connsiteX0" fmla="*/ 4666 w 1199958"/>
              <a:gd name="connsiteY0" fmla="*/ 0 h 1577436"/>
              <a:gd name="connsiteX1" fmla="*/ 1199958 w 1199958"/>
              <a:gd name="connsiteY1" fmla="*/ 0 h 1577436"/>
              <a:gd name="connsiteX2" fmla="*/ 1199958 w 1199958"/>
              <a:gd name="connsiteY2" fmla="*/ 1040062 h 1577436"/>
              <a:gd name="connsiteX3" fmla="*/ 439373 w 1199958"/>
              <a:gd name="connsiteY3" fmla="*/ 1027498 h 1577436"/>
              <a:gd name="connsiteX4" fmla="*/ 0 w 1199958"/>
              <a:gd name="connsiteY4" fmla="*/ 1548580 h 1577436"/>
              <a:gd name="connsiteX5" fmla="*/ 4666 w 1199958"/>
              <a:gd name="connsiteY5" fmla="*/ 0 h 1577436"/>
              <a:gd name="connsiteX0" fmla="*/ 4666 w 1199958"/>
              <a:gd name="connsiteY0" fmla="*/ 0 h 1578301"/>
              <a:gd name="connsiteX1" fmla="*/ 1199958 w 1199958"/>
              <a:gd name="connsiteY1" fmla="*/ 0 h 1578301"/>
              <a:gd name="connsiteX2" fmla="*/ 1199958 w 1199958"/>
              <a:gd name="connsiteY2" fmla="*/ 1040062 h 1578301"/>
              <a:gd name="connsiteX3" fmla="*/ 439373 w 1199958"/>
              <a:gd name="connsiteY3" fmla="*/ 1027498 h 1578301"/>
              <a:gd name="connsiteX4" fmla="*/ 0 w 1199958"/>
              <a:gd name="connsiteY4" fmla="*/ 1548580 h 1578301"/>
              <a:gd name="connsiteX5" fmla="*/ 4666 w 1199958"/>
              <a:gd name="connsiteY5" fmla="*/ 0 h 1578301"/>
              <a:gd name="connsiteX0" fmla="*/ 4666 w 1199958"/>
              <a:gd name="connsiteY0" fmla="*/ 0 h 1578301"/>
              <a:gd name="connsiteX1" fmla="*/ 1199958 w 1199958"/>
              <a:gd name="connsiteY1" fmla="*/ 0 h 1578301"/>
              <a:gd name="connsiteX2" fmla="*/ 1199958 w 1199958"/>
              <a:gd name="connsiteY2" fmla="*/ 1040062 h 1578301"/>
              <a:gd name="connsiteX3" fmla="*/ 439373 w 1199958"/>
              <a:gd name="connsiteY3" fmla="*/ 1027498 h 1578301"/>
              <a:gd name="connsiteX4" fmla="*/ 0 w 1199958"/>
              <a:gd name="connsiteY4" fmla="*/ 1548580 h 1578301"/>
              <a:gd name="connsiteX5" fmla="*/ 4666 w 1199958"/>
              <a:gd name="connsiteY5" fmla="*/ 0 h 1578301"/>
              <a:gd name="connsiteX0" fmla="*/ 4666 w 1199958"/>
              <a:gd name="connsiteY0" fmla="*/ 0 h 1578301"/>
              <a:gd name="connsiteX1" fmla="*/ 1199958 w 1199958"/>
              <a:gd name="connsiteY1" fmla="*/ 0 h 1578301"/>
              <a:gd name="connsiteX2" fmla="*/ 1199958 w 1199958"/>
              <a:gd name="connsiteY2" fmla="*/ 1040062 h 1578301"/>
              <a:gd name="connsiteX3" fmla="*/ 439373 w 1199958"/>
              <a:gd name="connsiteY3" fmla="*/ 1027498 h 1578301"/>
              <a:gd name="connsiteX4" fmla="*/ 0 w 1199958"/>
              <a:gd name="connsiteY4" fmla="*/ 1548580 h 1578301"/>
              <a:gd name="connsiteX5" fmla="*/ 4666 w 1199958"/>
              <a:gd name="connsiteY5" fmla="*/ 0 h 1578301"/>
              <a:gd name="connsiteX0" fmla="*/ 4666 w 1199958"/>
              <a:gd name="connsiteY0" fmla="*/ 0 h 1575840"/>
              <a:gd name="connsiteX1" fmla="*/ 1199958 w 1199958"/>
              <a:gd name="connsiteY1" fmla="*/ 0 h 1575840"/>
              <a:gd name="connsiteX2" fmla="*/ 1199958 w 1199958"/>
              <a:gd name="connsiteY2" fmla="*/ 1040062 h 1575840"/>
              <a:gd name="connsiteX3" fmla="*/ 439373 w 1199958"/>
              <a:gd name="connsiteY3" fmla="*/ 1027498 h 1575840"/>
              <a:gd name="connsiteX4" fmla="*/ 0 w 1199958"/>
              <a:gd name="connsiteY4" fmla="*/ 1548580 h 1575840"/>
              <a:gd name="connsiteX5" fmla="*/ 4666 w 1199958"/>
              <a:gd name="connsiteY5" fmla="*/ 0 h 1575840"/>
              <a:gd name="connsiteX0" fmla="*/ 135 w 1195427"/>
              <a:gd name="connsiteY0" fmla="*/ 0 h 1571333"/>
              <a:gd name="connsiteX1" fmla="*/ 1195427 w 1195427"/>
              <a:gd name="connsiteY1" fmla="*/ 0 h 1571333"/>
              <a:gd name="connsiteX2" fmla="*/ 1195427 w 1195427"/>
              <a:gd name="connsiteY2" fmla="*/ 1040062 h 1571333"/>
              <a:gd name="connsiteX3" fmla="*/ 434842 w 1195427"/>
              <a:gd name="connsiteY3" fmla="*/ 1027498 h 1571333"/>
              <a:gd name="connsiteX4" fmla="*/ 9465 w 1195427"/>
              <a:gd name="connsiteY4" fmla="*/ 1543915 h 1571333"/>
              <a:gd name="connsiteX5" fmla="*/ 135 w 1195427"/>
              <a:gd name="connsiteY5" fmla="*/ 0 h 1571333"/>
              <a:gd name="connsiteX0" fmla="*/ 135 w 1195427"/>
              <a:gd name="connsiteY0" fmla="*/ 0 h 1543915"/>
              <a:gd name="connsiteX1" fmla="*/ 1195427 w 1195427"/>
              <a:gd name="connsiteY1" fmla="*/ 0 h 1543915"/>
              <a:gd name="connsiteX2" fmla="*/ 1195427 w 1195427"/>
              <a:gd name="connsiteY2" fmla="*/ 1040062 h 1543915"/>
              <a:gd name="connsiteX3" fmla="*/ 434842 w 1195427"/>
              <a:gd name="connsiteY3" fmla="*/ 1027498 h 1543915"/>
              <a:gd name="connsiteX4" fmla="*/ 9465 w 1195427"/>
              <a:gd name="connsiteY4" fmla="*/ 1543915 h 1543915"/>
              <a:gd name="connsiteX5" fmla="*/ 135 w 1195427"/>
              <a:gd name="connsiteY5" fmla="*/ 0 h 1543915"/>
              <a:gd name="connsiteX0" fmla="*/ 135 w 1195427"/>
              <a:gd name="connsiteY0" fmla="*/ 0 h 1543915"/>
              <a:gd name="connsiteX1" fmla="*/ 1195427 w 1195427"/>
              <a:gd name="connsiteY1" fmla="*/ 0 h 1543915"/>
              <a:gd name="connsiteX2" fmla="*/ 1195427 w 1195427"/>
              <a:gd name="connsiteY2" fmla="*/ 1040062 h 1543915"/>
              <a:gd name="connsiteX3" fmla="*/ 9465 w 1195427"/>
              <a:gd name="connsiteY3" fmla="*/ 1543915 h 1543915"/>
              <a:gd name="connsiteX4" fmla="*/ 135 w 1195427"/>
              <a:gd name="connsiteY4" fmla="*/ 0 h 1543915"/>
              <a:gd name="connsiteX0" fmla="*/ 337 w 1195629"/>
              <a:gd name="connsiteY0" fmla="*/ 0 h 1046610"/>
              <a:gd name="connsiteX1" fmla="*/ 1195629 w 1195629"/>
              <a:gd name="connsiteY1" fmla="*/ 0 h 1046610"/>
              <a:gd name="connsiteX2" fmla="*/ 1195629 w 1195629"/>
              <a:gd name="connsiteY2" fmla="*/ 1040062 h 1046610"/>
              <a:gd name="connsiteX3" fmla="*/ 1646 w 1195629"/>
              <a:gd name="connsiteY3" fmla="*/ 1046610 h 1046610"/>
              <a:gd name="connsiteX4" fmla="*/ 337 w 1195629"/>
              <a:gd name="connsiteY4" fmla="*/ 0 h 1046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629" h="1046610">
                <a:moveTo>
                  <a:pt x="337" y="0"/>
                </a:moveTo>
                <a:lnTo>
                  <a:pt x="1195629" y="0"/>
                </a:lnTo>
                <a:lnTo>
                  <a:pt x="1195629" y="1040062"/>
                </a:lnTo>
                <a:lnTo>
                  <a:pt x="1646" y="1046610"/>
                </a:lnTo>
                <a:cubicBezTo>
                  <a:pt x="3201" y="530417"/>
                  <a:pt x="-1218" y="516193"/>
                  <a:pt x="337" y="0"/>
                </a:cubicBezTo>
                <a:close/>
              </a:path>
            </a:pathLst>
          </a:custGeom>
          <a:solidFill>
            <a:srgbClr val="BFE2F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prstClr val="black"/>
                </a:solidFill>
                <a:effectLst/>
                <a:uLnTx/>
                <a:uFillTx/>
                <a:latin typeface="Calibri"/>
                <a:ea typeface="+mn-ea"/>
                <a:cs typeface="+mn-cs"/>
              </a:rPr>
              <a:t>Konsultasjonsmøte mellom staten (berørte fagdepartementer)  og KS</a:t>
            </a:r>
          </a:p>
        </p:txBody>
      </p:sp>
    </p:spTree>
    <p:extLst>
      <p:ext uri="{BB962C8B-B14F-4D97-AF65-F5344CB8AC3E}">
        <p14:creationId xmlns:p14="http://schemas.microsoft.com/office/powerpoint/2010/main" val="66261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36B95-397E-F6DB-2082-D66918F5B112}"/>
            </a:ext>
          </a:extLst>
        </p:cNvPr>
        <p:cNvGrpSpPr/>
        <p:nvPr/>
      </p:nvGrpSpPr>
      <p:grpSpPr>
        <a:xfrm>
          <a:off x="0" y="0"/>
          <a:ext cx="0" cy="0"/>
          <a:chOff x="0" y="0"/>
          <a:chExt cx="0" cy="0"/>
        </a:xfrm>
      </p:grpSpPr>
      <p:pic>
        <p:nvPicPr>
          <p:cNvPr id="2" name="Bilete 1">
            <a:extLst>
              <a:ext uri="{FF2B5EF4-FFF2-40B4-BE49-F238E27FC236}">
                <a16:creationId xmlns:a16="http://schemas.microsoft.com/office/drawing/2014/main" id="{34F1C730-189A-1528-DFBE-DE41BFBFD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20" y="313134"/>
            <a:ext cx="898423" cy="423190"/>
          </a:xfrm>
          <a:prstGeom prst="rect">
            <a:avLst/>
          </a:prstGeom>
        </p:spPr>
      </p:pic>
      <p:sp>
        <p:nvSpPr>
          <p:cNvPr id="3" name="Plasshaldar for tekst 1">
            <a:extLst>
              <a:ext uri="{FF2B5EF4-FFF2-40B4-BE49-F238E27FC236}">
                <a16:creationId xmlns:a16="http://schemas.microsoft.com/office/drawing/2014/main" id="{62DC4ECE-F714-32F9-E47E-8E98C549531F}"/>
              </a:ext>
            </a:extLst>
          </p:cNvPr>
          <p:cNvSpPr txBox="1">
            <a:spLocks/>
          </p:cNvSpPr>
          <p:nvPr/>
        </p:nvSpPr>
        <p:spPr>
          <a:xfrm>
            <a:off x="1657232" y="1131160"/>
            <a:ext cx="3314056" cy="1221896"/>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3200" kern="1200">
                <a:solidFill>
                  <a:schemeClr val="tx1"/>
                </a:solidFill>
                <a:latin typeface="Aptos SemiBold"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2800" b="0" i="0" u="none" strike="noStrike" kern="1200" cap="none" spc="0" normalizeH="0" baseline="0" noProof="0">
                <a:ln>
                  <a:noFill/>
                </a:ln>
                <a:solidFill>
                  <a:srgbClr val="029AAC"/>
                </a:solidFill>
                <a:effectLst/>
                <a:uLnTx/>
                <a:uFillTx/>
                <a:latin typeface="Aptos SemiBold" panose="020B0004020202020204" pitchFamily="34" charset="0"/>
                <a:ea typeface="+mn-ea"/>
                <a:cs typeface="+mn-cs"/>
              </a:rPr>
              <a:t>Overordna tidsplan </a:t>
            </a:r>
            <a:r>
              <a:rPr kumimoji="0" lang="nb-NO" sz="2800" b="0" i="0" u="none" strike="noStrike" kern="1200" cap="none" spc="0" normalizeH="0" baseline="0" noProof="0">
                <a:ln>
                  <a:noFill/>
                </a:ln>
                <a:solidFill>
                  <a:prstClr val="black"/>
                </a:solidFill>
                <a:effectLst/>
                <a:uLnTx/>
                <a:uFillTx/>
                <a:latin typeface="Aptos" panose="020B0004020202020204" pitchFamily="34" charset="0"/>
                <a:ea typeface="+mn-ea"/>
                <a:cs typeface="+mn-cs"/>
              </a:rPr>
              <a:t>1. halvår 2025</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2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endParaRPr>
          </a:p>
        </p:txBody>
      </p:sp>
      <p:sp>
        <p:nvSpPr>
          <p:cNvPr id="7" name="Ellipse 6">
            <a:extLst>
              <a:ext uri="{FF2B5EF4-FFF2-40B4-BE49-F238E27FC236}">
                <a16:creationId xmlns:a16="http://schemas.microsoft.com/office/drawing/2014/main" id="{B0712F76-E189-F843-6BCD-0B7D5F2B6EE5}"/>
              </a:ext>
            </a:extLst>
          </p:cNvPr>
          <p:cNvSpPr/>
          <p:nvPr/>
        </p:nvSpPr>
        <p:spPr>
          <a:xfrm>
            <a:off x="9336215" y="5360490"/>
            <a:ext cx="2406106" cy="2368753"/>
          </a:xfrm>
          <a:prstGeom prst="ellipse">
            <a:avLst/>
          </a:prstGeom>
          <a:solidFill>
            <a:srgbClr val="EFB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Bilete 3">
            <a:extLst>
              <a:ext uri="{FF2B5EF4-FFF2-40B4-BE49-F238E27FC236}">
                <a16:creationId xmlns:a16="http://schemas.microsoft.com/office/drawing/2014/main" id="{8DD734E0-0F1B-A566-6B2D-AED967071D30}"/>
              </a:ext>
            </a:extLst>
          </p:cNvPr>
          <p:cNvPicPr>
            <a:picLocks noChangeAspect="1"/>
          </p:cNvPicPr>
          <p:nvPr/>
        </p:nvPicPr>
        <p:blipFill>
          <a:blip r:embed="rId3"/>
          <a:stretch>
            <a:fillRect/>
          </a:stretch>
        </p:blipFill>
        <p:spPr>
          <a:xfrm>
            <a:off x="1813776" y="2716009"/>
            <a:ext cx="3157513" cy="1751134"/>
          </a:xfrm>
          <a:prstGeom prst="rect">
            <a:avLst/>
          </a:prstGeom>
          <a:ln>
            <a:solidFill>
              <a:schemeClr val="tx1"/>
            </a:solidFill>
          </a:ln>
        </p:spPr>
      </p:pic>
      <p:graphicFrame>
        <p:nvGraphicFramePr>
          <p:cNvPr id="5" name="Tabell 4">
            <a:extLst>
              <a:ext uri="{FF2B5EF4-FFF2-40B4-BE49-F238E27FC236}">
                <a16:creationId xmlns:a16="http://schemas.microsoft.com/office/drawing/2014/main" id="{79E209EB-CED6-1311-2493-346C8DF38921}"/>
              </a:ext>
            </a:extLst>
          </p:cNvPr>
          <p:cNvGraphicFramePr>
            <a:graphicFrameLocks noGrp="1"/>
          </p:cNvGraphicFramePr>
          <p:nvPr/>
        </p:nvGraphicFramePr>
        <p:xfrm>
          <a:off x="5431231" y="736325"/>
          <a:ext cx="5254751" cy="6038021"/>
        </p:xfrm>
        <a:graphic>
          <a:graphicData uri="http://schemas.openxmlformats.org/drawingml/2006/table">
            <a:tbl>
              <a:tblPr firstRow="1" bandRow="1">
                <a:tableStyleId>{5C22544A-7EE6-4342-B048-85BDC9FD1C3A}</a:tableStyleId>
              </a:tblPr>
              <a:tblGrid>
                <a:gridCol w="979693">
                  <a:extLst>
                    <a:ext uri="{9D8B030D-6E8A-4147-A177-3AD203B41FA5}">
                      <a16:colId xmlns:a16="http://schemas.microsoft.com/office/drawing/2014/main" val="77957512"/>
                    </a:ext>
                  </a:extLst>
                </a:gridCol>
                <a:gridCol w="4275058">
                  <a:extLst>
                    <a:ext uri="{9D8B030D-6E8A-4147-A177-3AD203B41FA5}">
                      <a16:colId xmlns:a16="http://schemas.microsoft.com/office/drawing/2014/main" val="3610693717"/>
                    </a:ext>
                  </a:extLst>
                </a:gridCol>
              </a:tblGrid>
              <a:tr h="280260">
                <a:tc>
                  <a:txBody>
                    <a:bodyPr/>
                    <a:lstStyle/>
                    <a:p>
                      <a:r>
                        <a:rPr lang="nb-NO" sz="1000" b="0">
                          <a:solidFill>
                            <a:schemeClr val="tx1"/>
                          </a:solidFill>
                          <a:latin typeface="Aptos SemiBold" panose="020B0004020202020204" pitchFamily="34" charset="0"/>
                        </a:rPr>
                        <a:t>NÅR</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1000" b="0">
                          <a:solidFill>
                            <a:schemeClr val="tx1"/>
                          </a:solidFill>
                          <a:latin typeface="Aptos SemiBold" panose="020B0004020202020204" pitchFamily="34" charset="0"/>
                        </a:rPr>
                        <a:t>KVA?</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9083034"/>
                  </a:ext>
                </a:extLst>
              </a:tr>
              <a:tr h="143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chemeClr val="tx1"/>
                          </a:solidFill>
                          <a:effectLst/>
                          <a:uLnTx/>
                          <a:uFillTx/>
                          <a:latin typeface="+mn-lt"/>
                          <a:ea typeface="+mn-ea"/>
                          <a:cs typeface="+mn-cs"/>
                        </a:rPr>
                        <a:t>16.01.2025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000" b="0" i="0" u="none" strike="noStrike" kern="1200" cap="none" spc="0" normalizeH="0" baseline="0" noProof="0">
                          <a:ln>
                            <a:noFill/>
                          </a:ln>
                          <a:solidFill>
                            <a:schemeClr val="tx1"/>
                          </a:solidFill>
                          <a:effectLst/>
                          <a:uLnTx/>
                          <a:uFillTx/>
                          <a:latin typeface="+mn-lt"/>
                          <a:ea typeface="Calibri"/>
                          <a:cs typeface="Arial"/>
                        </a:rPr>
                        <a:t>Formannskap: orientering om læringsnettverket</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8331032"/>
                  </a:ext>
                </a:extLst>
              </a:tr>
              <a:tr h="240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chemeClr val="tx1"/>
                          </a:solidFill>
                          <a:effectLst/>
                          <a:uLnTx/>
                          <a:uFillTx/>
                          <a:latin typeface="+mn-lt"/>
                          <a:ea typeface="+mn-ea"/>
                          <a:cs typeface="+mn-cs"/>
                        </a:rPr>
                        <a:t>23.01.2025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000" b="0" i="0" u="none" strike="noStrike" kern="1200" cap="none" spc="0" normalizeH="0" baseline="0" noProof="0">
                          <a:ln>
                            <a:noFill/>
                          </a:ln>
                          <a:solidFill>
                            <a:schemeClr val="tx1"/>
                          </a:solidFill>
                          <a:effectLst/>
                          <a:uLnTx/>
                          <a:uFillTx/>
                          <a:latin typeface="+mn-lt"/>
                          <a:ea typeface="Calibri"/>
                          <a:cs typeface="Arial"/>
                        </a:rPr>
                        <a:t>Kommunestyremøte vedtak Program for </a:t>
                      </a:r>
                      <a:r>
                        <a:rPr kumimoji="0" lang="nb-NO" sz="1000" b="0" i="0" u="none" strike="noStrike" kern="1200" cap="none" spc="0" normalizeH="0" baseline="0" noProof="0" err="1">
                          <a:ln>
                            <a:noFill/>
                          </a:ln>
                          <a:solidFill>
                            <a:schemeClr val="tx1"/>
                          </a:solidFill>
                          <a:effectLst/>
                          <a:uLnTx/>
                          <a:uFillTx/>
                          <a:latin typeface="+mn-lt"/>
                          <a:ea typeface="Calibri"/>
                          <a:cs typeface="Arial"/>
                        </a:rPr>
                        <a:t>berekraftig</a:t>
                      </a:r>
                      <a:r>
                        <a:rPr kumimoji="0" lang="nb-NO" sz="1000" b="0" i="0" u="none" strike="noStrike" kern="1200" cap="none" spc="0" normalizeH="0" baseline="0" noProof="0">
                          <a:ln>
                            <a:noFill/>
                          </a:ln>
                          <a:solidFill>
                            <a:schemeClr val="tx1"/>
                          </a:solidFill>
                          <a:effectLst/>
                          <a:uLnTx/>
                          <a:uFillTx/>
                          <a:latin typeface="+mn-lt"/>
                          <a:ea typeface="Calibri"/>
                          <a:cs typeface="Arial"/>
                        </a:rPr>
                        <a:t> økonomi 2025 - 2028</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207627"/>
                  </a:ext>
                </a:extLst>
              </a:tr>
              <a:tr h="468132">
                <a:tc>
                  <a:txBody>
                    <a:bodyPr/>
                    <a:lstStyle/>
                    <a:p>
                      <a:r>
                        <a:rPr lang="nb-NO" sz="1000" b="1">
                          <a:solidFill>
                            <a:schemeClr val="tx1"/>
                          </a:solidFill>
                          <a:latin typeface="+mn-lt"/>
                        </a:rPr>
                        <a:t>Januar 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000" b="0" i="0" u="none" strike="noStrike" kern="1200" cap="none" spc="0" normalizeH="0" baseline="0" noProof="0">
                          <a:ln>
                            <a:noFill/>
                          </a:ln>
                          <a:solidFill>
                            <a:schemeClr val="tx1"/>
                          </a:solidFill>
                          <a:effectLst/>
                          <a:uLnTx/>
                          <a:uFillTx/>
                          <a:latin typeface="+mn-lt"/>
                          <a:ea typeface="Calibri"/>
                          <a:cs typeface="Arial"/>
                        </a:rPr>
                        <a:t>Internt møte i Stad Lær </a:t>
                      </a:r>
                      <a:r>
                        <a:rPr kumimoji="0" lang="nb-NO" sz="1000" b="0" i="0" u="none" strike="noStrike" kern="1200" cap="none" spc="0" normalizeH="0" baseline="0" noProof="0" err="1">
                          <a:ln>
                            <a:noFill/>
                          </a:ln>
                          <a:solidFill>
                            <a:schemeClr val="tx1"/>
                          </a:solidFill>
                          <a:effectLst/>
                          <a:uLnTx/>
                          <a:uFillTx/>
                          <a:latin typeface="+mn-lt"/>
                          <a:ea typeface="Calibri"/>
                          <a:cs typeface="Arial"/>
                        </a:rPr>
                        <a:t>ingsnettverk</a:t>
                      </a:r>
                      <a:r>
                        <a:rPr kumimoji="0" lang="nb-NO" sz="1000" b="0" i="0" u="none" strike="noStrike" kern="1200" cap="none" spc="0" normalizeH="0" baseline="0" noProof="0">
                          <a:ln>
                            <a:noFill/>
                          </a:ln>
                          <a:solidFill>
                            <a:schemeClr val="tx1"/>
                          </a:solidFill>
                          <a:effectLst/>
                          <a:uLnTx/>
                          <a:uFillTx/>
                          <a:latin typeface="+mn-lt"/>
                          <a:ea typeface="Calibri"/>
                          <a:cs typeface="Arial"/>
                        </a:rPr>
                        <a:t> for </a:t>
                      </a:r>
                      <a:r>
                        <a:rPr kumimoji="0" lang="nb-NO" sz="1000" b="0" i="0" u="none" strike="noStrike" kern="1200" cap="none" spc="0" normalizeH="0" baseline="0" noProof="0" err="1">
                          <a:ln>
                            <a:noFill/>
                          </a:ln>
                          <a:solidFill>
                            <a:schemeClr val="tx1"/>
                          </a:solidFill>
                          <a:effectLst/>
                          <a:uLnTx/>
                          <a:uFillTx/>
                          <a:latin typeface="+mn-lt"/>
                          <a:ea typeface="Calibri"/>
                          <a:cs typeface="Arial"/>
                        </a:rPr>
                        <a:t>berekraftig</a:t>
                      </a:r>
                      <a:r>
                        <a:rPr kumimoji="0" lang="nb-NO" sz="1000" b="0" i="0" u="none" strike="noStrike" kern="1200" cap="none" spc="0" normalizeH="0" baseline="0" noProof="0">
                          <a:ln>
                            <a:noFill/>
                          </a:ln>
                          <a:solidFill>
                            <a:schemeClr val="tx1"/>
                          </a:solidFill>
                          <a:effectLst/>
                          <a:uLnTx/>
                          <a:uFillTx/>
                          <a:latin typeface="+mn-lt"/>
                          <a:ea typeface="Calibri"/>
                          <a:cs typeface="Arial"/>
                        </a:rPr>
                        <a:t> omstilling. Etablering av prosjektplan og gjennomgang av Ros-analyse. </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598833"/>
                  </a:ext>
                </a:extLst>
              </a:tr>
              <a:tr h="438088">
                <a:tc>
                  <a:txBody>
                    <a:bodyPr/>
                    <a:lstStyle/>
                    <a:p>
                      <a:r>
                        <a:rPr lang="nb-NO" sz="1000" b="1">
                          <a:solidFill>
                            <a:schemeClr val="tx1"/>
                          </a:solidFill>
                          <a:latin typeface="+mn-lt"/>
                        </a:rPr>
                        <a:t>Februar 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000" b="0" i="0" u="none" strike="noStrike" kern="1200" cap="none" spc="0" normalizeH="0" baseline="0" noProof="0">
                          <a:ln>
                            <a:noFill/>
                          </a:ln>
                          <a:solidFill>
                            <a:schemeClr val="tx1"/>
                          </a:solidFill>
                          <a:effectLst/>
                          <a:uLnTx/>
                          <a:uFillTx/>
                          <a:latin typeface="+mn-lt"/>
                          <a:ea typeface="Calibri"/>
                          <a:cs typeface="Arial"/>
                        </a:rPr>
                        <a:t>Internt møte i Stad Læringsnettverk for </a:t>
                      </a:r>
                      <a:r>
                        <a:rPr kumimoji="0" lang="nb-NO" sz="1000" b="0" i="0" u="none" strike="noStrike" kern="1200" cap="none" spc="0" normalizeH="0" baseline="0" noProof="0" err="1">
                          <a:ln>
                            <a:noFill/>
                          </a:ln>
                          <a:solidFill>
                            <a:schemeClr val="tx1"/>
                          </a:solidFill>
                          <a:effectLst/>
                          <a:uLnTx/>
                          <a:uFillTx/>
                          <a:latin typeface="+mn-lt"/>
                          <a:ea typeface="Calibri"/>
                          <a:cs typeface="Arial"/>
                        </a:rPr>
                        <a:t>berekraftig</a:t>
                      </a:r>
                      <a:r>
                        <a:rPr kumimoji="0" lang="nb-NO" sz="1000" b="0" i="0" u="none" strike="noStrike" kern="1200" cap="none" spc="0" normalizeH="0" baseline="0" noProof="0">
                          <a:ln>
                            <a:noFill/>
                          </a:ln>
                          <a:solidFill>
                            <a:schemeClr val="tx1"/>
                          </a:solidFill>
                          <a:effectLst/>
                          <a:uLnTx/>
                          <a:uFillTx/>
                          <a:latin typeface="+mn-lt"/>
                          <a:ea typeface="Calibri"/>
                          <a:cs typeface="Arial"/>
                        </a:rPr>
                        <a:t> omstilling. Etablering av prosjektplan og gjennomgang av Ros-analyse.</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0047994"/>
                  </a:ext>
                </a:extLst>
              </a:tr>
              <a:tr h="438088">
                <a:tc>
                  <a:txBody>
                    <a:bodyPr/>
                    <a:lstStyle/>
                    <a:p>
                      <a:r>
                        <a:rPr lang="nb-NO" sz="1000" b="1">
                          <a:solidFill>
                            <a:schemeClr val="tx1"/>
                          </a:solidFill>
                          <a:latin typeface="+mn-lt"/>
                        </a:rPr>
                        <a:t>06.02.2025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000" b="0" i="0" u="none" strike="noStrike" kern="1200" cap="none" spc="0" normalizeH="0" baseline="0" noProof="0">
                          <a:ln>
                            <a:noFill/>
                          </a:ln>
                          <a:solidFill>
                            <a:schemeClr val="tx1"/>
                          </a:solidFill>
                          <a:effectLst/>
                          <a:uLnTx/>
                          <a:uFillTx/>
                          <a:latin typeface="+mn-lt"/>
                          <a:ea typeface="Calibri"/>
                          <a:cs typeface="Arial"/>
                        </a:rPr>
                        <a:t>HTV/HVO-møte.  Orientering om prosjektplan for læringsnettverket og gjennomgang av Ros-analyse.</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6160380"/>
                  </a:ext>
                </a:extLst>
              </a:tr>
              <a:tr h="174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b="1" kern="1200">
                          <a:solidFill>
                            <a:schemeClr val="tx1"/>
                          </a:solidFill>
                          <a:latin typeface="+mn-lt"/>
                          <a:ea typeface="+mn-ea"/>
                          <a:cs typeface="+mn-cs"/>
                        </a:rPr>
                        <a:t>07.03.2025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1000" err="1">
                          <a:solidFill>
                            <a:schemeClr val="tx1"/>
                          </a:solidFill>
                          <a:latin typeface="+mn-lt"/>
                        </a:rPr>
                        <a:t>Finansutval</a:t>
                      </a:r>
                      <a:r>
                        <a:rPr lang="nb-NO" sz="1000">
                          <a:solidFill>
                            <a:schemeClr val="tx1"/>
                          </a:solidFill>
                          <a:latin typeface="+mn-lt"/>
                        </a:rPr>
                        <a:t>: Gjennomgang av arbeidet i læringsnettverket. Drøfting.</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6192819"/>
                  </a:ext>
                </a:extLst>
              </a:tr>
              <a:tr h="300944">
                <a:tc>
                  <a:txBody>
                    <a:bodyPr/>
                    <a:lstStyle/>
                    <a:p>
                      <a:r>
                        <a:rPr lang="nb-NO" sz="1000" b="1">
                          <a:solidFill>
                            <a:schemeClr val="tx1"/>
                          </a:solidFill>
                          <a:latin typeface="+mn-lt"/>
                        </a:rPr>
                        <a:t>13.03.2025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000" b="0" i="0" u="none" strike="noStrike" kern="1200" cap="none" spc="0" normalizeH="0" baseline="0" noProof="0">
                          <a:ln>
                            <a:noFill/>
                          </a:ln>
                          <a:solidFill>
                            <a:schemeClr val="tx1"/>
                          </a:solidFill>
                          <a:effectLst/>
                          <a:uLnTx/>
                          <a:uFillTx/>
                          <a:latin typeface="+mn-lt"/>
                          <a:ea typeface="Calibri"/>
                          <a:cs typeface="Arial"/>
                        </a:rPr>
                        <a:t>Orientering i kommunestyret om læringsnettverket. Vedtak prosjektplan.</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0417840"/>
                  </a:ext>
                </a:extLst>
              </a:tr>
              <a:tr h="277378">
                <a:tc>
                  <a:txBody>
                    <a:bodyPr/>
                    <a:lstStyle/>
                    <a:p>
                      <a:r>
                        <a:rPr lang="nb-NO" sz="1000" b="1">
                          <a:solidFill>
                            <a:schemeClr val="tx1"/>
                          </a:solidFill>
                          <a:latin typeface="+mn-lt"/>
                        </a:rPr>
                        <a:t>20.03.2025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000" b="0" i="0" u="none" strike="noStrike" kern="1200" cap="none" spc="0" normalizeH="0" baseline="0" noProof="0">
                          <a:ln>
                            <a:noFill/>
                          </a:ln>
                          <a:solidFill>
                            <a:schemeClr val="tx1"/>
                          </a:solidFill>
                          <a:effectLst/>
                          <a:uLnTx/>
                          <a:uFillTx/>
                          <a:latin typeface="+mn-lt"/>
                          <a:ea typeface="Calibri"/>
                          <a:cs typeface="Arial"/>
                        </a:rPr>
                        <a:t>HTV/HVO-møte. Gjennomgang av Ros-analyse.</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0885504"/>
                  </a:ext>
                </a:extLst>
              </a:tr>
              <a:tr h="420994">
                <a:tc>
                  <a:txBody>
                    <a:bodyPr/>
                    <a:lstStyle/>
                    <a:p>
                      <a:r>
                        <a:rPr lang="nb-NO" sz="1000" b="1">
                          <a:solidFill>
                            <a:schemeClr val="tx1"/>
                          </a:solidFill>
                          <a:latin typeface="+mn-lt"/>
                        </a:rPr>
                        <a:t>Mars 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1000">
                          <a:solidFill>
                            <a:schemeClr val="tx1"/>
                          </a:solidFill>
                          <a:latin typeface="+mn-lt"/>
                        </a:rPr>
                        <a:t>Internt møte i læringsnettverk for </a:t>
                      </a:r>
                      <a:r>
                        <a:rPr lang="nb-NO" sz="1000" err="1">
                          <a:solidFill>
                            <a:schemeClr val="tx1"/>
                          </a:solidFill>
                          <a:latin typeface="+mn-lt"/>
                        </a:rPr>
                        <a:t>berekraftig</a:t>
                      </a:r>
                      <a:r>
                        <a:rPr lang="nb-NO" sz="1000">
                          <a:solidFill>
                            <a:schemeClr val="tx1"/>
                          </a:solidFill>
                          <a:latin typeface="+mn-lt"/>
                        </a:rPr>
                        <a:t> omstilling. Gjennomgang av Ros-analyse.</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705675"/>
                  </a:ext>
                </a:extLst>
              </a:tr>
              <a:tr h="305639">
                <a:tc>
                  <a:txBody>
                    <a:bodyPr/>
                    <a:lstStyle/>
                    <a:p>
                      <a:r>
                        <a:rPr lang="nb-NO" sz="1000" b="1">
                          <a:solidFill>
                            <a:schemeClr val="tx1"/>
                          </a:solidFill>
                          <a:latin typeface="+mn-lt"/>
                        </a:rPr>
                        <a:t>8-9.04.2025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000" b="0" i="0" u="none" strike="noStrike" kern="1200" cap="none" spc="0" normalizeH="0" baseline="0" noProof="0">
                          <a:ln>
                            <a:noFill/>
                          </a:ln>
                          <a:solidFill>
                            <a:schemeClr val="tx1"/>
                          </a:solidFill>
                          <a:effectLst/>
                          <a:uLnTx/>
                          <a:uFillTx/>
                          <a:latin typeface="+mn-lt"/>
                          <a:ea typeface="Calibri"/>
                          <a:cs typeface="Arial"/>
                        </a:rPr>
                        <a:t>Felles KS/</a:t>
                      </a:r>
                      <a:r>
                        <a:rPr kumimoji="0" lang="nb-NO" sz="1000" b="0" i="0" u="none" strike="noStrike" kern="1200" cap="none" spc="0" normalizeH="0" baseline="0" noProof="0" err="1">
                          <a:ln>
                            <a:noFill/>
                          </a:ln>
                          <a:solidFill>
                            <a:schemeClr val="tx1"/>
                          </a:solidFill>
                          <a:effectLst/>
                          <a:uLnTx/>
                          <a:uFillTx/>
                          <a:latin typeface="+mn-lt"/>
                          <a:ea typeface="Calibri"/>
                          <a:cs typeface="Arial"/>
                        </a:rPr>
                        <a:t>Statsforvaltar</a:t>
                      </a:r>
                      <a:r>
                        <a:rPr kumimoji="0" lang="nb-NO" sz="1000" b="0" i="0" u="none" strike="noStrike" kern="1200" cap="none" spc="0" normalizeH="0" baseline="0" noProof="0">
                          <a:ln>
                            <a:noFill/>
                          </a:ln>
                          <a:solidFill>
                            <a:schemeClr val="tx1"/>
                          </a:solidFill>
                          <a:effectLst/>
                          <a:uLnTx/>
                          <a:uFillTx/>
                          <a:latin typeface="+mn-lt"/>
                          <a:ea typeface="Calibri"/>
                          <a:cs typeface="Arial"/>
                        </a:rPr>
                        <a:t> -samling Læringsnettverk for </a:t>
                      </a:r>
                      <a:r>
                        <a:rPr kumimoji="0" lang="nb-NO" sz="1000" b="0" i="0" u="none" strike="noStrike" kern="1200" cap="none" spc="0" normalizeH="0" baseline="0" noProof="0" err="1">
                          <a:ln>
                            <a:noFill/>
                          </a:ln>
                          <a:solidFill>
                            <a:schemeClr val="tx1"/>
                          </a:solidFill>
                          <a:effectLst/>
                          <a:uLnTx/>
                          <a:uFillTx/>
                          <a:latin typeface="+mn-lt"/>
                          <a:ea typeface="Calibri"/>
                          <a:cs typeface="Arial"/>
                        </a:rPr>
                        <a:t>berekraftig</a:t>
                      </a:r>
                      <a:r>
                        <a:rPr kumimoji="0" lang="nb-NO" sz="1000" b="0" i="0" u="none" strike="noStrike" kern="1200" cap="none" spc="0" normalizeH="0" baseline="0" noProof="0">
                          <a:ln>
                            <a:noFill/>
                          </a:ln>
                          <a:solidFill>
                            <a:schemeClr val="tx1"/>
                          </a:solidFill>
                          <a:effectLst/>
                          <a:uLnTx/>
                          <a:uFillTx/>
                          <a:latin typeface="+mn-lt"/>
                          <a:ea typeface="Calibri"/>
                          <a:cs typeface="Arial"/>
                        </a:rPr>
                        <a:t> omstilling</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6616107"/>
                  </a:ext>
                </a:extLst>
              </a:tr>
              <a:tr h="305639">
                <a:tc>
                  <a:txBody>
                    <a:bodyPr/>
                    <a:lstStyle/>
                    <a:p>
                      <a:r>
                        <a:rPr lang="nb-NO" sz="1000" b="1">
                          <a:solidFill>
                            <a:schemeClr val="tx1"/>
                          </a:solidFill>
                          <a:latin typeface="+mn-lt"/>
                        </a:rPr>
                        <a:t>10.04.2025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000" b="0" i="0" u="none" strike="noStrike" kern="1200" cap="none" spc="0" normalizeH="0" baseline="0" noProof="0">
                          <a:ln>
                            <a:noFill/>
                          </a:ln>
                          <a:solidFill>
                            <a:schemeClr val="tx1"/>
                          </a:solidFill>
                          <a:effectLst/>
                          <a:uLnTx/>
                          <a:uFillTx/>
                          <a:latin typeface="+mn-lt"/>
                          <a:ea typeface="Calibri"/>
                          <a:cs typeface="Arial"/>
                        </a:rPr>
                        <a:t>HTV/HVO-møte. Orientering om nettverkssamling. Gjennomgang av Ros-analysen.</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8311077"/>
                  </a:ext>
                </a:extLst>
              </a:tr>
              <a:tr h="282130">
                <a:tc>
                  <a:txBody>
                    <a:bodyPr/>
                    <a:lstStyle/>
                    <a:p>
                      <a:r>
                        <a:rPr lang="nb-NO" sz="1000" b="1">
                          <a:solidFill>
                            <a:schemeClr val="tx1"/>
                          </a:solidFill>
                          <a:latin typeface="+mn-lt"/>
                        </a:rPr>
                        <a:t>30.04.2025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err="1">
                          <a:ln>
                            <a:noFill/>
                          </a:ln>
                          <a:solidFill>
                            <a:schemeClr val="tx1"/>
                          </a:solidFill>
                          <a:effectLst/>
                          <a:uLnTx/>
                          <a:uFillTx/>
                          <a:latin typeface="+mn-lt"/>
                          <a:ea typeface="+mn-ea"/>
                          <a:cs typeface="+mn-cs"/>
                        </a:rPr>
                        <a:t>Finansutval</a:t>
                      </a:r>
                      <a:r>
                        <a:rPr kumimoji="0" lang="nb-NO" sz="1000" b="0" i="0" u="none" strike="noStrike" kern="1200" cap="none" spc="0" normalizeH="0" baseline="0" noProof="0">
                          <a:ln>
                            <a:noFill/>
                          </a:ln>
                          <a:solidFill>
                            <a:schemeClr val="tx1"/>
                          </a:solidFill>
                          <a:effectLst/>
                          <a:uLnTx/>
                          <a:uFillTx/>
                          <a:latin typeface="+mn-lt"/>
                          <a:ea typeface="+mn-ea"/>
                          <a:cs typeface="+mn-cs"/>
                        </a:rPr>
                        <a:t>: Gjennomgang av arbeidet i læringsnettverket. Drøfting.</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5390080"/>
                  </a:ext>
                </a:extLst>
              </a:tr>
              <a:tr h="420994">
                <a:tc>
                  <a:txBody>
                    <a:bodyPr/>
                    <a:lstStyle/>
                    <a:p>
                      <a:r>
                        <a:rPr lang="nb-NO" sz="1000" b="1">
                          <a:solidFill>
                            <a:schemeClr val="tx1"/>
                          </a:solidFill>
                          <a:latin typeface="+mn-lt"/>
                        </a:rPr>
                        <a:t>08.05.2025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1000">
                          <a:solidFill>
                            <a:schemeClr val="tx1"/>
                          </a:solidFill>
                          <a:latin typeface="+mn-lt"/>
                        </a:rPr>
                        <a:t>Kommunestyremøte. Program for </a:t>
                      </a:r>
                      <a:r>
                        <a:rPr lang="nb-NO" sz="1000" err="1">
                          <a:solidFill>
                            <a:schemeClr val="tx1"/>
                          </a:solidFill>
                          <a:latin typeface="+mn-lt"/>
                        </a:rPr>
                        <a:t>berekraftig</a:t>
                      </a:r>
                      <a:r>
                        <a:rPr lang="nb-NO" sz="1000">
                          <a:solidFill>
                            <a:schemeClr val="tx1"/>
                          </a:solidFill>
                          <a:latin typeface="+mn-lt"/>
                        </a:rPr>
                        <a:t> økonomi 2025 -2028 Rapportering Læringsnettverk for </a:t>
                      </a:r>
                      <a:r>
                        <a:rPr lang="nb-NO" sz="1000" err="1">
                          <a:solidFill>
                            <a:schemeClr val="tx1"/>
                          </a:solidFill>
                          <a:latin typeface="+mn-lt"/>
                        </a:rPr>
                        <a:t>berekraftig</a:t>
                      </a:r>
                      <a:r>
                        <a:rPr lang="nb-NO" sz="1000">
                          <a:solidFill>
                            <a:schemeClr val="tx1"/>
                          </a:solidFill>
                          <a:latin typeface="+mn-lt"/>
                        </a:rPr>
                        <a:t> omstilling. Ros-analyse.</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6251198"/>
                  </a:ext>
                </a:extLst>
              </a:tr>
              <a:tr h="299680">
                <a:tc>
                  <a:txBody>
                    <a:bodyPr/>
                    <a:lstStyle/>
                    <a:p>
                      <a:r>
                        <a:rPr lang="nb-NO" sz="1000" b="1">
                          <a:solidFill>
                            <a:schemeClr val="tx1"/>
                          </a:solidFill>
                          <a:latin typeface="+mn-lt"/>
                        </a:rPr>
                        <a:t>29.05.2025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1000">
                          <a:solidFill>
                            <a:schemeClr val="tx1"/>
                          </a:solidFill>
                          <a:latin typeface="+mn-lt"/>
                        </a:rPr>
                        <a:t>HTV/HVO-møte. Gjennomgang av Ros-analyse.</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7523735"/>
                  </a:ext>
                </a:extLst>
              </a:tr>
              <a:tr h="282130">
                <a:tc>
                  <a:txBody>
                    <a:bodyPr/>
                    <a:lstStyle/>
                    <a:p>
                      <a:r>
                        <a:rPr lang="nb-NO" sz="1000" b="1">
                          <a:solidFill>
                            <a:schemeClr val="tx1"/>
                          </a:solidFill>
                          <a:latin typeface="+mn-lt"/>
                        </a:rPr>
                        <a:t>12.06.2025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err="1">
                          <a:ln>
                            <a:noFill/>
                          </a:ln>
                          <a:solidFill>
                            <a:schemeClr val="tx1"/>
                          </a:solidFill>
                          <a:effectLst/>
                          <a:uLnTx/>
                          <a:uFillTx/>
                          <a:latin typeface="+mn-lt"/>
                          <a:ea typeface="+mn-ea"/>
                          <a:cs typeface="+mn-cs"/>
                        </a:rPr>
                        <a:t>Finansutval</a:t>
                      </a:r>
                      <a:r>
                        <a:rPr kumimoji="0" lang="nb-NO" sz="1000" b="0" i="0" u="none" strike="noStrike" kern="1200" cap="none" spc="0" normalizeH="0" baseline="0" noProof="0">
                          <a:ln>
                            <a:noFill/>
                          </a:ln>
                          <a:solidFill>
                            <a:schemeClr val="tx1"/>
                          </a:solidFill>
                          <a:effectLst/>
                          <a:uLnTx/>
                          <a:uFillTx/>
                          <a:latin typeface="+mn-lt"/>
                          <a:ea typeface="+mn-ea"/>
                          <a:cs typeface="+mn-cs"/>
                        </a:rPr>
                        <a:t>: Gjennomgang av arbeidet i læringsnettverket. Drøfting.</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1062377"/>
                  </a:ext>
                </a:extLst>
              </a:tr>
              <a:tr h="282130">
                <a:tc>
                  <a:txBody>
                    <a:bodyPr/>
                    <a:lstStyle/>
                    <a:p>
                      <a:r>
                        <a:rPr lang="nb-NO" sz="1000" b="1">
                          <a:solidFill>
                            <a:schemeClr val="tx1"/>
                          </a:solidFill>
                          <a:latin typeface="+mn-lt"/>
                        </a:rPr>
                        <a:t>13.06.2025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black"/>
                          </a:solidFill>
                          <a:effectLst/>
                          <a:uLnTx/>
                          <a:uFillTx/>
                          <a:latin typeface="+mn-lt"/>
                          <a:ea typeface="+mn-ea"/>
                          <a:cs typeface="+mn-cs"/>
                        </a:rPr>
                        <a:t>HTV/HVO-møte. Gjennomgang av Ros-analyse.</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9299252"/>
                  </a:ext>
                </a:extLst>
              </a:tr>
              <a:tr h="420994">
                <a:tc>
                  <a:txBody>
                    <a:bodyPr/>
                    <a:lstStyle/>
                    <a:p>
                      <a:r>
                        <a:rPr lang="nb-NO" sz="1000" b="1">
                          <a:solidFill>
                            <a:schemeClr val="tx1"/>
                          </a:solidFill>
                          <a:latin typeface="+mn-lt"/>
                        </a:rPr>
                        <a:t>19.06.2025</a:t>
                      </a: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nb-NO" sz="1000" b="0" i="0" u="none" strike="noStrike" kern="1200" cap="none" spc="0" normalizeH="0" baseline="0" noProof="0">
                          <a:ln>
                            <a:noFill/>
                          </a:ln>
                          <a:solidFill>
                            <a:schemeClr val="tx1"/>
                          </a:solidFill>
                          <a:effectLst/>
                          <a:uLnTx/>
                          <a:uFillTx/>
                          <a:latin typeface="+mn-lt"/>
                          <a:ea typeface="+mn-ea"/>
                          <a:cs typeface="+mn-cs"/>
                        </a:rPr>
                        <a:t>Kommunestyremøte. Program for </a:t>
                      </a:r>
                      <a:r>
                        <a:rPr kumimoji="0" lang="nb-NO" sz="1000" b="0" i="0" u="none" strike="noStrike" kern="1200" cap="none" spc="0" normalizeH="0" baseline="0" noProof="0" err="1">
                          <a:ln>
                            <a:noFill/>
                          </a:ln>
                          <a:solidFill>
                            <a:schemeClr val="tx1"/>
                          </a:solidFill>
                          <a:effectLst/>
                          <a:uLnTx/>
                          <a:uFillTx/>
                          <a:latin typeface="+mn-lt"/>
                          <a:ea typeface="+mn-ea"/>
                          <a:cs typeface="+mn-cs"/>
                        </a:rPr>
                        <a:t>berekraftig</a:t>
                      </a:r>
                      <a:r>
                        <a:rPr kumimoji="0" lang="nb-NO" sz="1000" b="0" i="0" u="none" strike="noStrike" kern="1200" cap="none" spc="0" normalizeH="0" baseline="0" noProof="0">
                          <a:ln>
                            <a:noFill/>
                          </a:ln>
                          <a:solidFill>
                            <a:schemeClr val="tx1"/>
                          </a:solidFill>
                          <a:effectLst/>
                          <a:uLnTx/>
                          <a:uFillTx/>
                          <a:latin typeface="+mn-lt"/>
                          <a:ea typeface="+mn-ea"/>
                          <a:cs typeface="+mn-cs"/>
                        </a:rPr>
                        <a:t> økonomi 2025 -2028 Rapportering Læringsnettverk for </a:t>
                      </a:r>
                      <a:r>
                        <a:rPr kumimoji="0" lang="nb-NO" sz="1000" b="0" i="0" u="none" strike="noStrike" kern="1200" cap="none" spc="0" normalizeH="0" baseline="0" noProof="0" err="1">
                          <a:ln>
                            <a:noFill/>
                          </a:ln>
                          <a:solidFill>
                            <a:schemeClr val="tx1"/>
                          </a:solidFill>
                          <a:effectLst/>
                          <a:uLnTx/>
                          <a:uFillTx/>
                          <a:latin typeface="+mn-lt"/>
                          <a:ea typeface="+mn-ea"/>
                          <a:cs typeface="+mn-cs"/>
                        </a:rPr>
                        <a:t>berekraftig</a:t>
                      </a:r>
                      <a:r>
                        <a:rPr kumimoji="0" lang="nb-NO" sz="1000" b="0" i="0" u="none" strike="noStrike" kern="1200" cap="none" spc="0" normalizeH="0" baseline="0" noProof="0">
                          <a:ln>
                            <a:noFill/>
                          </a:ln>
                          <a:solidFill>
                            <a:schemeClr val="tx1"/>
                          </a:solidFill>
                          <a:effectLst/>
                          <a:uLnTx/>
                          <a:uFillTx/>
                          <a:latin typeface="+mn-lt"/>
                          <a:ea typeface="+mn-ea"/>
                          <a:cs typeface="+mn-cs"/>
                        </a:rPr>
                        <a:t> omstilling. Ros-analyse</a:t>
                      </a:r>
                      <a:endParaRPr lang="nb-NO" sz="1000">
                        <a:solidFill>
                          <a:schemeClr val="tx1"/>
                        </a:solidFill>
                        <a:latin typeface="+mn-lt"/>
                      </a:endParaRPr>
                    </a:p>
                  </a:txBody>
                  <a:tcPr marL="83043" marR="83043" marT="41522" marB="415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81352"/>
                  </a:ext>
                </a:extLst>
              </a:tr>
            </a:tbl>
          </a:graphicData>
        </a:graphic>
      </p:graphicFrame>
    </p:spTree>
    <p:extLst>
      <p:ext uri="{BB962C8B-B14F-4D97-AF65-F5344CB8AC3E}">
        <p14:creationId xmlns:p14="http://schemas.microsoft.com/office/powerpoint/2010/main" val="1635048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l: Bøygd 1">
            <a:extLst>
              <a:ext uri="{FF2B5EF4-FFF2-40B4-BE49-F238E27FC236}">
                <a16:creationId xmlns:a16="http://schemas.microsoft.com/office/drawing/2014/main" id="{9732389A-6856-12CF-492B-1514887F3826}"/>
              </a:ext>
            </a:extLst>
          </p:cNvPr>
          <p:cNvSpPr/>
          <p:nvPr/>
        </p:nvSpPr>
        <p:spPr>
          <a:xfrm>
            <a:off x="1021805" y="4856638"/>
            <a:ext cx="818828" cy="938473"/>
          </a:xfrm>
          <a:prstGeom prst="bentArrow">
            <a:avLst>
              <a:gd name="adj1" fmla="val 32807"/>
              <a:gd name="adj2" fmla="val 25000"/>
              <a:gd name="adj3" fmla="val 25000"/>
              <a:gd name="adj4" fmla="val 48884"/>
            </a:avLst>
          </a:prstGeom>
          <a:solidFill>
            <a:srgbClr val="F6D5C7"/>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kstSylinder 2">
            <a:extLst>
              <a:ext uri="{FF2B5EF4-FFF2-40B4-BE49-F238E27FC236}">
                <a16:creationId xmlns:a16="http://schemas.microsoft.com/office/drawing/2014/main" id="{0AADD7C2-74B8-D911-17E9-FAE6CF80FBA3}"/>
              </a:ext>
            </a:extLst>
          </p:cNvPr>
          <p:cNvSpPr txBox="1"/>
          <p:nvPr/>
        </p:nvSpPr>
        <p:spPr>
          <a:xfrm>
            <a:off x="621736" y="5733331"/>
            <a:ext cx="2984366" cy="738664"/>
          </a:xfrm>
          <a:prstGeom prst="rect">
            <a:avLst/>
          </a:prstGeom>
          <a:solidFill>
            <a:srgbClr val="F6D5C7"/>
          </a:solidFill>
          <a:ln w="63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Innsiktsfase:</a:t>
            </a:r>
            <a:endPar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Calibri" panose="020F0502020204030204"/>
            </a:endParaRPr>
          </a:p>
          <a:p>
            <a:pPr marL="108000" marR="0" lvl="0" indent="-10800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Samle </a:t>
            </a:r>
            <a:r>
              <a:rPr kumimoji="0" lang="nb-NO" sz="1400" b="0" i="0" u="none" strike="noStrike" kern="1200" cap="none" spc="0" normalizeH="0" baseline="0" noProof="0" err="1">
                <a:ln>
                  <a:noFill/>
                </a:ln>
                <a:solidFill>
                  <a:prstClr val="black"/>
                </a:solidFill>
                <a:effectLst/>
                <a:uLnTx/>
                <a:uFillTx/>
                <a:latin typeface="Aptos" panose="020B0004020202020204" pitchFamily="34" charset="0"/>
                <a:ea typeface="+mn-ea"/>
                <a:cs typeface="+mn-cs"/>
              </a:rPr>
              <a:t>eksisterande</a:t>
            </a: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 underlag </a:t>
            </a:r>
            <a:endPar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Calibri"/>
            </a:endParaRPr>
          </a:p>
          <a:p>
            <a:pPr marL="108000" marR="0" lvl="0" indent="-10800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Kartlegge behov: </a:t>
            </a:r>
            <a:r>
              <a:rPr kumimoji="0" lang="nb-NO" sz="1400" b="0" i="0" u="none" strike="noStrike" kern="1200" cap="none" spc="0" normalizeH="0" baseline="0" noProof="0" err="1">
                <a:ln>
                  <a:noFill/>
                </a:ln>
                <a:solidFill>
                  <a:prstClr val="black"/>
                </a:solidFill>
                <a:effectLst/>
                <a:uLnTx/>
                <a:uFillTx/>
                <a:latin typeface="Aptos" panose="020B0004020202020204" pitchFamily="34" charset="0"/>
                <a:ea typeface="+mn-ea"/>
                <a:cs typeface="+mn-cs"/>
              </a:rPr>
              <a:t>ytterlegare</a:t>
            </a: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 innsikt</a:t>
            </a:r>
            <a:endPar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Calibri" panose="020F0502020204030204"/>
            </a:endParaRPr>
          </a:p>
        </p:txBody>
      </p:sp>
      <p:grpSp>
        <p:nvGrpSpPr>
          <p:cNvPr id="117" name="Gruppe 116">
            <a:extLst>
              <a:ext uri="{FF2B5EF4-FFF2-40B4-BE49-F238E27FC236}">
                <a16:creationId xmlns:a16="http://schemas.microsoft.com/office/drawing/2014/main" id="{D7AACA87-F119-5347-D9D4-3E2F424B0BDC}"/>
              </a:ext>
            </a:extLst>
          </p:cNvPr>
          <p:cNvGrpSpPr/>
          <p:nvPr/>
        </p:nvGrpSpPr>
        <p:grpSpPr>
          <a:xfrm>
            <a:off x="8642502" y="3007597"/>
            <a:ext cx="1166629" cy="1677455"/>
            <a:chOff x="4325514" y="858823"/>
            <a:chExt cx="1166629" cy="1677455"/>
          </a:xfrm>
        </p:grpSpPr>
        <p:sp>
          <p:nvSpPr>
            <p:cNvPr id="118" name="Rektangel 117">
              <a:extLst>
                <a:ext uri="{FF2B5EF4-FFF2-40B4-BE49-F238E27FC236}">
                  <a16:creationId xmlns:a16="http://schemas.microsoft.com/office/drawing/2014/main" id="{A23AD184-3B66-4354-4503-29DF6526FF98}"/>
                </a:ext>
              </a:extLst>
            </p:cNvPr>
            <p:cNvSpPr/>
            <p:nvPr/>
          </p:nvSpPr>
          <p:spPr>
            <a:xfrm>
              <a:off x="4325514" y="858823"/>
              <a:ext cx="1166628" cy="1677455"/>
            </a:xfrm>
            <a:prstGeom prst="rect">
              <a:avLst/>
            </a:prstGeom>
            <a:solidFill>
              <a:srgbClr val="F0F0F0"/>
            </a:solid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TekstSylinder 118">
              <a:extLst>
                <a:ext uri="{FF2B5EF4-FFF2-40B4-BE49-F238E27FC236}">
                  <a16:creationId xmlns:a16="http://schemas.microsoft.com/office/drawing/2014/main" id="{652CC572-6785-33AC-02CC-8011E4F2CEBA}"/>
                </a:ext>
              </a:extLst>
            </p:cNvPr>
            <p:cNvSpPr txBox="1"/>
            <p:nvPr/>
          </p:nvSpPr>
          <p:spPr>
            <a:xfrm>
              <a:off x="4332549" y="1548683"/>
              <a:ext cx="115959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Analyse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Tiltak del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2026-28</a:t>
              </a:r>
            </a:p>
          </p:txBody>
        </p:sp>
        <p:pic>
          <p:nvPicPr>
            <p:cNvPr id="120" name="Bilete 119">
              <a:extLst>
                <a:ext uri="{FF2B5EF4-FFF2-40B4-BE49-F238E27FC236}">
                  <a16:creationId xmlns:a16="http://schemas.microsoft.com/office/drawing/2014/main" id="{17E9DEBF-B6E1-C094-7B2F-F51EC89BF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692" y="943591"/>
              <a:ext cx="360654" cy="169881"/>
            </a:xfrm>
            <a:prstGeom prst="rect">
              <a:avLst/>
            </a:prstGeom>
          </p:spPr>
        </p:pic>
      </p:grpSp>
      <p:cxnSp>
        <p:nvCxnSpPr>
          <p:cNvPr id="121" name="Rett pil 120">
            <a:extLst>
              <a:ext uri="{FF2B5EF4-FFF2-40B4-BE49-F238E27FC236}">
                <a16:creationId xmlns:a16="http://schemas.microsoft.com/office/drawing/2014/main" id="{E2ABA1DC-39EB-5F80-AF5E-9C6DE47DADA9}"/>
              </a:ext>
            </a:extLst>
          </p:cNvPr>
          <p:cNvCxnSpPr>
            <a:cxnSpLocks/>
          </p:cNvCxnSpPr>
          <p:nvPr/>
        </p:nvCxnSpPr>
        <p:spPr>
          <a:xfrm>
            <a:off x="8149681" y="3862516"/>
            <a:ext cx="433047" cy="0"/>
          </a:xfrm>
          <a:prstGeom prst="straightConnector1">
            <a:avLst/>
          </a:prstGeom>
          <a:ln w="57150">
            <a:solidFill>
              <a:srgbClr val="029AAC"/>
            </a:solidFill>
            <a:tailEnd type="triangle"/>
          </a:ln>
        </p:spPr>
        <p:style>
          <a:lnRef idx="1">
            <a:schemeClr val="accent1"/>
          </a:lnRef>
          <a:fillRef idx="0">
            <a:schemeClr val="accent1"/>
          </a:fillRef>
          <a:effectRef idx="0">
            <a:schemeClr val="accent1"/>
          </a:effectRef>
          <a:fontRef idx="minor">
            <a:schemeClr val="tx1"/>
          </a:fontRef>
        </p:style>
      </p:cxnSp>
      <p:sp>
        <p:nvSpPr>
          <p:cNvPr id="214" name="TekstSylinder 213">
            <a:extLst>
              <a:ext uri="{FF2B5EF4-FFF2-40B4-BE49-F238E27FC236}">
                <a16:creationId xmlns:a16="http://schemas.microsoft.com/office/drawing/2014/main" id="{1102AEBF-4837-BDFA-CBB8-89C472075396}"/>
              </a:ext>
            </a:extLst>
          </p:cNvPr>
          <p:cNvSpPr txBox="1"/>
          <p:nvPr/>
        </p:nvSpPr>
        <p:spPr>
          <a:xfrm>
            <a:off x="667224" y="2341424"/>
            <a:ext cx="146714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Aptos"/>
                <a:ea typeface="+mn-ea"/>
                <a:cs typeface="+mn-cs"/>
              </a:rPr>
              <a:t>Januar</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TekstSylinder 215">
            <a:extLst>
              <a:ext uri="{FF2B5EF4-FFF2-40B4-BE49-F238E27FC236}">
                <a16:creationId xmlns:a16="http://schemas.microsoft.com/office/drawing/2014/main" id="{6038004F-AEDE-0E9B-4892-87DBD86A70F0}"/>
              </a:ext>
            </a:extLst>
          </p:cNvPr>
          <p:cNvSpPr txBox="1"/>
          <p:nvPr/>
        </p:nvSpPr>
        <p:spPr>
          <a:xfrm>
            <a:off x="6510008" y="2361498"/>
            <a:ext cx="1564023"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panose="020F0502020204030204"/>
                <a:ea typeface="+mn-ea"/>
                <a:cs typeface="+mn-cs"/>
              </a:rPr>
              <a:t>Mai</a:t>
            </a:r>
          </a:p>
        </p:txBody>
      </p:sp>
      <p:sp>
        <p:nvSpPr>
          <p:cNvPr id="217" name="TekstSylinder 216">
            <a:extLst>
              <a:ext uri="{FF2B5EF4-FFF2-40B4-BE49-F238E27FC236}">
                <a16:creationId xmlns:a16="http://schemas.microsoft.com/office/drawing/2014/main" id="{8DD0ECC1-6148-3306-3AF6-0ABEDFEFEE38}"/>
              </a:ext>
            </a:extLst>
          </p:cNvPr>
          <p:cNvSpPr txBox="1"/>
          <p:nvPr/>
        </p:nvSpPr>
        <p:spPr>
          <a:xfrm>
            <a:off x="8541682" y="2383558"/>
            <a:ext cx="1564023"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FF0000"/>
                </a:solidFill>
                <a:effectLst/>
                <a:uLnTx/>
                <a:uFillTx/>
                <a:latin typeface="Aptos"/>
                <a:ea typeface="+mn-ea"/>
                <a:cs typeface="+mn-cs"/>
              </a:rPr>
              <a:t>Juni</a:t>
            </a:r>
            <a:endParaRPr kumimoji="0" lang="nb-NO"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5" name="Rett pil 4">
            <a:extLst>
              <a:ext uri="{FF2B5EF4-FFF2-40B4-BE49-F238E27FC236}">
                <a16:creationId xmlns:a16="http://schemas.microsoft.com/office/drawing/2014/main" id="{597CF8DD-76A7-5BE4-2D48-DF8E258A4785}"/>
              </a:ext>
            </a:extLst>
          </p:cNvPr>
          <p:cNvCxnSpPr>
            <a:cxnSpLocks/>
          </p:cNvCxnSpPr>
          <p:nvPr/>
        </p:nvCxnSpPr>
        <p:spPr>
          <a:xfrm flipV="1">
            <a:off x="12602981" y="1905627"/>
            <a:ext cx="0" cy="521264"/>
          </a:xfrm>
          <a:prstGeom prst="straightConnector1">
            <a:avLst/>
          </a:prstGeom>
          <a:ln w="57150">
            <a:solidFill>
              <a:srgbClr val="029AAC"/>
            </a:solidFill>
            <a:tailEnd type="triangle"/>
          </a:ln>
        </p:spPr>
        <p:style>
          <a:lnRef idx="1">
            <a:schemeClr val="accent1"/>
          </a:lnRef>
          <a:fillRef idx="0">
            <a:schemeClr val="accent1"/>
          </a:fillRef>
          <a:effectRef idx="0">
            <a:schemeClr val="accent1"/>
          </a:effectRef>
          <a:fontRef idx="minor">
            <a:schemeClr val="tx1"/>
          </a:fontRef>
        </p:style>
      </p:cxnSp>
      <p:grpSp>
        <p:nvGrpSpPr>
          <p:cNvPr id="227" name="Gruppe 226">
            <a:extLst>
              <a:ext uri="{FF2B5EF4-FFF2-40B4-BE49-F238E27FC236}">
                <a16:creationId xmlns:a16="http://schemas.microsoft.com/office/drawing/2014/main" id="{9E3D5BCD-4146-E5D5-87F3-449E27037F13}"/>
              </a:ext>
            </a:extLst>
          </p:cNvPr>
          <p:cNvGrpSpPr/>
          <p:nvPr/>
        </p:nvGrpSpPr>
        <p:grpSpPr>
          <a:xfrm>
            <a:off x="667224" y="967463"/>
            <a:ext cx="1474179" cy="1308082"/>
            <a:chOff x="2439934" y="1407519"/>
            <a:chExt cx="1474179" cy="1308082"/>
          </a:xfrm>
        </p:grpSpPr>
        <p:sp>
          <p:nvSpPr>
            <p:cNvPr id="198" name="Rektangel 197">
              <a:extLst>
                <a:ext uri="{FF2B5EF4-FFF2-40B4-BE49-F238E27FC236}">
                  <a16:creationId xmlns:a16="http://schemas.microsoft.com/office/drawing/2014/main" id="{29B6DF28-DD5C-500A-ACD6-AE1C796DD092}"/>
                </a:ext>
              </a:extLst>
            </p:cNvPr>
            <p:cNvSpPr/>
            <p:nvPr/>
          </p:nvSpPr>
          <p:spPr>
            <a:xfrm>
              <a:off x="2439934" y="1407519"/>
              <a:ext cx="1404115" cy="1308082"/>
            </a:xfrm>
            <a:prstGeom prst="rect">
              <a:avLst/>
            </a:prstGeom>
            <a:solidFill>
              <a:srgbClr val="F0F0F0"/>
            </a:solid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TekstSylinder 198">
              <a:extLst>
                <a:ext uri="{FF2B5EF4-FFF2-40B4-BE49-F238E27FC236}">
                  <a16:creationId xmlns:a16="http://schemas.microsoft.com/office/drawing/2014/main" id="{68820155-0363-0B5F-9720-CD20047A1AB5}"/>
                </a:ext>
              </a:extLst>
            </p:cNvPr>
            <p:cNvSpPr txBox="1"/>
            <p:nvPr/>
          </p:nvSpPr>
          <p:spPr>
            <a:xfrm>
              <a:off x="2446968" y="2144763"/>
              <a:ext cx="14671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SAK: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Programmandat</a:t>
              </a:r>
            </a:p>
          </p:txBody>
        </p:sp>
        <p:pic>
          <p:nvPicPr>
            <p:cNvPr id="225" name="Grafikk 224" descr="Document outline">
              <a:extLst>
                <a:ext uri="{FF2B5EF4-FFF2-40B4-BE49-F238E27FC236}">
                  <a16:creationId xmlns:a16="http://schemas.microsoft.com/office/drawing/2014/main" id="{63D66F8F-485C-4E20-D38B-3BBE3219CE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6768" y="1501710"/>
              <a:ext cx="406615" cy="406615"/>
            </a:xfrm>
            <a:prstGeom prst="rect">
              <a:avLst/>
            </a:prstGeom>
          </p:spPr>
        </p:pic>
      </p:grpSp>
      <p:grpSp>
        <p:nvGrpSpPr>
          <p:cNvPr id="229" name="Gruppe 228">
            <a:extLst>
              <a:ext uri="{FF2B5EF4-FFF2-40B4-BE49-F238E27FC236}">
                <a16:creationId xmlns:a16="http://schemas.microsoft.com/office/drawing/2014/main" id="{75E8C5D2-6186-670A-5334-5918E22A3728}"/>
              </a:ext>
            </a:extLst>
          </p:cNvPr>
          <p:cNvGrpSpPr/>
          <p:nvPr/>
        </p:nvGrpSpPr>
        <p:grpSpPr>
          <a:xfrm>
            <a:off x="6502972" y="876850"/>
            <a:ext cx="1502392" cy="1481284"/>
            <a:chOff x="2439933" y="1407519"/>
            <a:chExt cx="1502392" cy="1481284"/>
          </a:xfrm>
        </p:grpSpPr>
        <p:sp>
          <p:nvSpPr>
            <p:cNvPr id="230" name="Rektangel 229">
              <a:extLst>
                <a:ext uri="{FF2B5EF4-FFF2-40B4-BE49-F238E27FC236}">
                  <a16:creationId xmlns:a16="http://schemas.microsoft.com/office/drawing/2014/main" id="{3CEFF02A-7A38-C1FB-63C8-2E4BABD30747}"/>
                </a:ext>
              </a:extLst>
            </p:cNvPr>
            <p:cNvSpPr/>
            <p:nvPr/>
          </p:nvSpPr>
          <p:spPr>
            <a:xfrm>
              <a:off x="2439933" y="1407519"/>
              <a:ext cx="1445797" cy="1481284"/>
            </a:xfrm>
            <a:prstGeom prst="rect">
              <a:avLst/>
            </a:prstGeom>
            <a:solidFill>
              <a:srgbClr val="F0F0F0"/>
            </a:solid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TekstSylinder 231">
              <a:extLst>
                <a:ext uri="{FF2B5EF4-FFF2-40B4-BE49-F238E27FC236}">
                  <a16:creationId xmlns:a16="http://schemas.microsoft.com/office/drawing/2014/main" id="{67664566-D9B0-D192-346E-97F9B3F21C82}"/>
                </a:ext>
              </a:extLst>
            </p:cNvPr>
            <p:cNvSpPr txBox="1"/>
            <p:nvPr/>
          </p:nvSpPr>
          <p:spPr>
            <a:xfrm>
              <a:off x="2446969" y="1934696"/>
              <a:ext cx="14953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SAK: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Innsparing og omstillingstiltak, Del 1</a:t>
              </a:r>
            </a:p>
          </p:txBody>
        </p:sp>
        <p:pic>
          <p:nvPicPr>
            <p:cNvPr id="234" name="Grafikk 233" descr="Document outline">
              <a:extLst>
                <a:ext uri="{FF2B5EF4-FFF2-40B4-BE49-F238E27FC236}">
                  <a16:creationId xmlns:a16="http://schemas.microsoft.com/office/drawing/2014/main" id="{DB6ECD36-0266-608B-FB28-C8B493D3E6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6768" y="1501710"/>
              <a:ext cx="406615" cy="406615"/>
            </a:xfrm>
            <a:prstGeom prst="rect">
              <a:avLst/>
            </a:prstGeom>
          </p:spPr>
        </p:pic>
      </p:grpSp>
      <p:grpSp>
        <p:nvGrpSpPr>
          <p:cNvPr id="241" name="Gruppe 240">
            <a:extLst>
              <a:ext uri="{FF2B5EF4-FFF2-40B4-BE49-F238E27FC236}">
                <a16:creationId xmlns:a16="http://schemas.microsoft.com/office/drawing/2014/main" id="{8F9A6F93-8F7D-D014-3D80-811A52CDDB40}"/>
              </a:ext>
            </a:extLst>
          </p:cNvPr>
          <p:cNvGrpSpPr/>
          <p:nvPr/>
        </p:nvGrpSpPr>
        <p:grpSpPr>
          <a:xfrm>
            <a:off x="8642502" y="873272"/>
            <a:ext cx="1502392" cy="1481284"/>
            <a:chOff x="2439933" y="1407519"/>
            <a:chExt cx="1502392" cy="1481284"/>
          </a:xfrm>
        </p:grpSpPr>
        <p:sp>
          <p:nvSpPr>
            <p:cNvPr id="242" name="Rektangel 241">
              <a:extLst>
                <a:ext uri="{FF2B5EF4-FFF2-40B4-BE49-F238E27FC236}">
                  <a16:creationId xmlns:a16="http://schemas.microsoft.com/office/drawing/2014/main" id="{BA649EEA-D3AC-3678-C433-F4F119507DFB}"/>
                </a:ext>
              </a:extLst>
            </p:cNvPr>
            <p:cNvSpPr/>
            <p:nvPr/>
          </p:nvSpPr>
          <p:spPr>
            <a:xfrm>
              <a:off x="2439933" y="1407519"/>
              <a:ext cx="1445797" cy="1481284"/>
            </a:xfrm>
            <a:prstGeom prst="rect">
              <a:avLst/>
            </a:prstGeom>
            <a:solidFill>
              <a:srgbClr val="F0F0F0"/>
            </a:solid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3" name="TekstSylinder 242">
              <a:extLst>
                <a:ext uri="{FF2B5EF4-FFF2-40B4-BE49-F238E27FC236}">
                  <a16:creationId xmlns:a16="http://schemas.microsoft.com/office/drawing/2014/main" id="{0AE7D781-BADB-DED2-49C2-571CC503EB53}"/>
                </a:ext>
              </a:extLst>
            </p:cNvPr>
            <p:cNvSpPr txBox="1"/>
            <p:nvPr/>
          </p:nvSpPr>
          <p:spPr>
            <a:xfrm>
              <a:off x="2446969" y="1934696"/>
              <a:ext cx="14953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SAK: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Innsparing og omstillingstiltak, Del 2</a:t>
              </a:r>
            </a:p>
          </p:txBody>
        </p:sp>
        <p:pic>
          <p:nvPicPr>
            <p:cNvPr id="244" name="Grafikk 243" descr="Document outline">
              <a:extLst>
                <a:ext uri="{FF2B5EF4-FFF2-40B4-BE49-F238E27FC236}">
                  <a16:creationId xmlns:a16="http://schemas.microsoft.com/office/drawing/2014/main" id="{9DE925B6-D7F6-13B2-1F9D-25987C7C6A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6768" y="1501710"/>
              <a:ext cx="406615" cy="406615"/>
            </a:xfrm>
            <a:prstGeom prst="rect">
              <a:avLst/>
            </a:prstGeom>
          </p:spPr>
        </p:pic>
      </p:grpSp>
      <p:grpSp>
        <p:nvGrpSpPr>
          <p:cNvPr id="250" name="Gruppe 249">
            <a:extLst>
              <a:ext uri="{FF2B5EF4-FFF2-40B4-BE49-F238E27FC236}">
                <a16:creationId xmlns:a16="http://schemas.microsoft.com/office/drawing/2014/main" id="{11BE4CD3-AA31-C076-F28D-F521F60125CF}"/>
              </a:ext>
            </a:extLst>
          </p:cNvPr>
          <p:cNvGrpSpPr/>
          <p:nvPr/>
        </p:nvGrpSpPr>
        <p:grpSpPr>
          <a:xfrm>
            <a:off x="6447772" y="3737472"/>
            <a:ext cx="1166629" cy="1677455"/>
            <a:chOff x="4325514" y="858823"/>
            <a:chExt cx="1166629" cy="1677455"/>
          </a:xfrm>
        </p:grpSpPr>
        <p:sp>
          <p:nvSpPr>
            <p:cNvPr id="251" name="Rektangel 250">
              <a:extLst>
                <a:ext uri="{FF2B5EF4-FFF2-40B4-BE49-F238E27FC236}">
                  <a16:creationId xmlns:a16="http://schemas.microsoft.com/office/drawing/2014/main" id="{2559E318-66D7-1449-493F-6896B054EF6D}"/>
                </a:ext>
              </a:extLst>
            </p:cNvPr>
            <p:cNvSpPr/>
            <p:nvPr/>
          </p:nvSpPr>
          <p:spPr>
            <a:xfrm>
              <a:off x="4325514" y="858823"/>
              <a:ext cx="1166628" cy="1677455"/>
            </a:xfrm>
            <a:prstGeom prst="rect">
              <a:avLst/>
            </a:prstGeom>
            <a:solidFill>
              <a:srgbClr val="F0F0F0"/>
            </a:solid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2" name="TekstSylinder 251">
              <a:extLst>
                <a:ext uri="{FF2B5EF4-FFF2-40B4-BE49-F238E27FC236}">
                  <a16:creationId xmlns:a16="http://schemas.microsoft.com/office/drawing/2014/main" id="{744819E8-FC3C-0A31-9EA8-84EAC95EDCFE}"/>
                </a:ext>
              </a:extLst>
            </p:cNvPr>
            <p:cNvSpPr txBox="1"/>
            <p:nvPr/>
          </p:nvSpPr>
          <p:spPr>
            <a:xfrm>
              <a:off x="4332549" y="1560406"/>
              <a:ext cx="115959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Revidert kunnskaps-</a:t>
              </a:r>
              <a:b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b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grunnlag</a:t>
              </a:r>
            </a:p>
          </p:txBody>
        </p:sp>
        <p:pic>
          <p:nvPicPr>
            <p:cNvPr id="253" name="Bilete 252">
              <a:extLst>
                <a:ext uri="{FF2B5EF4-FFF2-40B4-BE49-F238E27FC236}">
                  <a16:creationId xmlns:a16="http://schemas.microsoft.com/office/drawing/2014/main" id="{9E4C3DFE-6647-C300-B36F-EA78CE2D7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692" y="943591"/>
              <a:ext cx="360654" cy="169881"/>
            </a:xfrm>
            <a:prstGeom prst="rect">
              <a:avLst/>
            </a:prstGeom>
          </p:spPr>
        </p:pic>
      </p:grpSp>
      <p:sp>
        <p:nvSpPr>
          <p:cNvPr id="24" name="Rektangel 23">
            <a:extLst>
              <a:ext uri="{FF2B5EF4-FFF2-40B4-BE49-F238E27FC236}">
                <a16:creationId xmlns:a16="http://schemas.microsoft.com/office/drawing/2014/main" id="{5E8AB53B-F18F-6531-03DC-C71D741E15FE}"/>
              </a:ext>
            </a:extLst>
          </p:cNvPr>
          <p:cNvSpPr/>
          <p:nvPr/>
        </p:nvSpPr>
        <p:spPr>
          <a:xfrm>
            <a:off x="3844051" y="3014997"/>
            <a:ext cx="2452100" cy="681753"/>
          </a:xfrm>
          <a:prstGeom prst="rect">
            <a:avLst/>
          </a:prstGeom>
          <a:noFill/>
          <a:ln w="12700">
            <a:solidFill>
              <a:srgbClr val="029AA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kstSylinder 24">
            <a:extLst>
              <a:ext uri="{FF2B5EF4-FFF2-40B4-BE49-F238E27FC236}">
                <a16:creationId xmlns:a16="http://schemas.microsoft.com/office/drawing/2014/main" id="{9C14E1F1-8971-54BE-CDF6-63BF6AC46255}"/>
              </a:ext>
            </a:extLst>
          </p:cNvPr>
          <p:cNvSpPr txBox="1"/>
          <p:nvPr/>
        </p:nvSpPr>
        <p:spPr>
          <a:xfrm>
            <a:off x="4390078" y="3024293"/>
            <a:ext cx="2011846"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291A0"/>
                </a:solidFill>
                <a:effectLst/>
                <a:uLnTx/>
                <a:uFillTx/>
                <a:latin typeface="Aptos SemiBold" panose="020B0004020202020204" pitchFamily="34" charset="0"/>
                <a:ea typeface="+mn-ea"/>
                <a:cs typeface="+mn-cs"/>
              </a:rPr>
              <a:t>Gruppe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Aptos" panose="020B0004020202020204" pitchFamily="34" charset="0"/>
                <a:ea typeface="+mn-ea"/>
                <a:cs typeface="+mn-cs"/>
              </a:rPr>
              <a:t>Helse og omsorg</a:t>
            </a:r>
          </a:p>
        </p:txBody>
      </p:sp>
      <p:pic>
        <p:nvPicPr>
          <p:cNvPr id="40" name="Grafikk 39" descr="Users outline">
            <a:extLst>
              <a:ext uri="{FF2B5EF4-FFF2-40B4-BE49-F238E27FC236}">
                <a16:creationId xmlns:a16="http://schemas.microsoft.com/office/drawing/2014/main" id="{623566F8-E8F5-90E6-DE49-439F766AB4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1307" y="3099727"/>
            <a:ext cx="462565" cy="462565"/>
          </a:xfrm>
          <a:prstGeom prst="rect">
            <a:avLst/>
          </a:prstGeom>
        </p:spPr>
      </p:pic>
      <p:sp>
        <p:nvSpPr>
          <p:cNvPr id="46" name="Rektangel 45">
            <a:extLst>
              <a:ext uri="{FF2B5EF4-FFF2-40B4-BE49-F238E27FC236}">
                <a16:creationId xmlns:a16="http://schemas.microsoft.com/office/drawing/2014/main" id="{DF52F1CE-9C40-A450-B505-EA89841EC1C1}"/>
              </a:ext>
            </a:extLst>
          </p:cNvPr>
          <p:cNvSpPr/>
          <p:nvPr/>
        </p:nvSpPr>
        <p:spPr>
          <a:xfrm>
            <a:off x="3844051" y="3766483"/>
            <a:ext cx="2452100" cy="681753"/>
          </a:xfrm>
          <a:prstGeom prst="rect">
            <a:avLst/>
          </a:prstGeom>
          <a:noFill/>
          <a:ln w="12700">
            <a:solidFill>
              <a:srgbClr val="029AA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kstSylinder 46">
            <a:extLst>
              <a:ext uri="{FF2B5EF4-FFF2-40B4-BE49-F238E27FC236}">
                <a16:creationId xmlns:a16="http://schemas.microsoft.com/office/drawing/2014/main" id="{2177B8E8-6455-7003-284E-B128BF9FABC6}"/>
              </a:ext>
            </a:extLst>
          </p:cNvPr>
          <p:cNvSpPr txBox="1"/>
          <p:nvPr/>
        </p:nvSpPr>
        <p:spPr>
          <a:xfrm>
            <a:off x="4390078" y="3775779"/>
            <a:ext cx="2011846" cy="4770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291A0"/>
                </a:solidFill>
                <a:effectLst/>
                <a:uLnTx/>
                <a:uFillTx/>
                <a:latin typeface="Aptos SemiBold" panose="020B0004020202020204" pitchFamily="34" charset="0"/>
                <a:ea typeface="+mn-ea"/>
                <a:cs typeface="+mn-cs"/>
              </a:rPr>
              <a:t>Gruppe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100" b="0" i="0" u="none" strike="noStrike" kern="1200" cap="none" spc="0" normalizeH="0" baseline="0" noProof="0">
                <a:ln>
                  <a:noFill/>
                </a:ln>
                <a:solidFill>
                  <a:prstClr val="black"/>
                </a:solidFill>
                <a:effectLst/>
                <a:uLnTx/>
                <a:uFillTx/>
                <a:latin typeface="Aptos"/>
                <a:ea typeface="+mn-ea"/>
                <a:cs typeface="+mn-cs"/>
              </a:rPr>
              <a:t>Oppvekst</a:t>
            </a:r>
            <a:endParaRPr kumimoji="0" lang="nn-NO" sz="11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48" name="Grafikk 47" descr="Users outline">
            <a:extLst>
              <a:ext uri="{FF2B5EF4-FFF2-40B4-BE49-F238E27FC236}">
                <a16:creationId xmlns:a16="http://schemas.microsoft.com/office/drawing/2014/main" id="{A530BAAF-7FA9-2FB5-C1FE-70046D2A7A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1307" y="3851213"/>
            <a:ext cx="462565" cy="462565"/>
          </a:xfrm>
          <a:prstGeom prst="rect">
            <a:avLst/>
          </a:prstGeom>
        </p:spPr>
      </p:pic>
      <p:sp>
        <p:nvSpPr>
          <p:cNvPr id="50" name="Rektangel 49">
            <a:extLst>
              <a:ext uri="{FF2B5EF4-FFF2-40B4-BE49-F238E27FC236}">
                <a16:creationId xmlns:a16="http://schemas.microsoft.com/office/drawing/2014/main" id="{FE43C3B6-3913-0186-57F3-FF2A58EF1994}"/>
              </a:ext>
            </a:extLst>
          </p:cNvPr>
          <p:cNvSpPr/>
          <p:nvPr/>
        </p:nvSpPr>
        <p:spPr>
          <a:xfrm>
            <a:off x="3844051" y="4528095"/>
            <a:ext cx="2452100" cy="505552"/>
          </a:xfrm>
          <a:prstGeom prst="rect">
            <a:avLst/>
          </a:prstGeom>
          <a:noFill/>
          <a:ln w="12700">
            <a:solidFill>
              <a:srgbClr val="029AA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kstSylinder 50">
            <a:extLst>
              <a:ext uri="{FF2B5EF4-FFF2-40B4-BE49-F238E27FC236}">
                <a16:creationId xmlns:a16="http://schemas.microsoft.com/office/drawing/2014/main" id="{2CADCEB1-EC8A-D7B1-0F09-7F995DBC9828}"/>
              </a:ext>
            </a:extLst>
          </p:cNvPr>
          <p:cNvSpPr txBox="1"/>
          <p:nvPr/>
        </p:nvSpPr>
        <p:spPr>
          <a:xfrm>
            <a:off x="4390078" y="4537390"/>
            <a:ext cx="2011846"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291A0"/>
                </a:solidFill>
                <a:effectLst/>
                <a:uLnTx/>
                <a:uFillTx/>
                <a:latin typeface="Aptos SemiBold" panose="020B0004020202020204" pitchFamily="34" charset="0"/>
                <a:ea typeface="+mn-ea"/>
                <a:cs typeface="+mn-cs"/>
              </a:rPr>
              <a:t>Gruppe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100" b="0" i="0" u="none" strike="noStrike" kern="1200" cap="none" spc="0" normalizeH="0" baseline="0" noProof="0">
                <a:ln>
                  <a:noFill/>
                </a:ln>
                <a:solidFill>
                  <a:prstClr val="black"/>
                </a:solidFill>
                <a:effectLst/>
                <a:uLnTx/>
                <a:uFillTx/>
                <a:latin typeface="Aptos" panose="020B0004020202020204" pitchFamily="34" charset="0"/>
                <a:ea typeface="+mn-ea"/>
                <a:cs typeface="+mn-cs"/>
              </a:rPr>
              <a:t>Kultur og samfunn</a:t>
            </a:r>
          </a:p>
        </p:txBody>
      </p:sp>
      <p:pic>
        <p:nvPicPr>
          <p:cNvPr id="52" name="Grafikk 51" descr="Users outline">
            <a:extLst>
              <a:ext uri="{FF2B5EF4-FFF2-40B4-BE49-F238E27FC236}">
                <a16:creationId xmlns:a16="http://schemas.microsoft.com/office/drawing/2014/main" id="{39D9152D-EE0F-7268-3F87-1E6FE57607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1307" y="4555668"/>
            <a:ext cx="462565" cy="462565"/>
          </a:xfrm>
          <a:prstGeom prst="rect">
            <a:avLst/>
          </a:prstGeom>
        </p:spPr>
      </p:pic>
      <p:sp>
        <p:nvSpPr>
          <p:cNvPr id="54" name="Rektangel 53">
            <a:extLst>
              <a:ext uri="{FF2B5EF4-FFF2-40B4-BE49-F238E27FC236}">
                <a16:creationId xmlns:a16="http://schemas.microsoft.com/office/drawing/2014/main" id="{CBF92E1B-242A-6A5C-296B-EBA0F914EFE8}"/>
              </a:ext>
            </a:extLst>
          </p:cNvPr>
          <p:cNvSpPr/>
          <p:nvPr/>
        </p:nvSpPr>
        <p:spPr>
          <a:xfrm>
            <a:off x="3844051" y="5118269"/>
            <a:ext cx="2452100" cy="505552"/>
          </a:xfrm>
          <a:prstGeom prst="rect">
            <a:avLst/>
          </a:prstGeom>
          <a:noFill/>
          <a:ln w="12700">
            <a:solidFill>
              <a:srgbClr val="029AA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kstSylinder 54">
            <a:extLst>
              <a:ext uri="{FF2B5EF4-FFF2-40B4-BE49-F238E27FC236}">
                <a16:creationId xmlns:a16="http://schemas.microsoft.com/office/drawing/2014/main" id="{482C244A-B323-1782-158F-7D16209D37EA}"/>
              </a:ext>
            </a:extLst>
          </p:cNvPr>
          <p:cNvSpPr txBox="1"/>
          <p:nvPr/>
        </p:nvSpPr>
        <p:spPr>
          <a:xfrm>
            <a:off x="4390078" y="5127564"/>
            <a:ext cx="2011846"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291A0"/>
                </a:solidFill>
                <a:effectLst/>
                <a:uLnTx/>
                <a:uFillTx/>
                <a:latin typeface="Aptos SemiBold" panose="020B0004020202020204" pitchFamily="34" charset="0"/>
                <a:ea typeface="+mn-ea"/>
                <a:cs typeface="+mn-cs"/>
              </a:rPr>
              <a:t>Gruppe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100" b="0" i="0" u="none" strike="noStrike" kern="1200" cap="none" spc="0" normalizeH="0" baseline="0" noProof="0">
                <a:ln>
                  <a:noFill/>
                </a:ln>
                <a:solidFill>
                  <a:prstClr val="black"/>
                </a:solidFill>
                <a:effectLst/>
                <a:uLnTx/>
                <a:uFillTx/>
                <a:latin typeface="Aptos" panose="020B0004020202020204" pitchFamily="34" charset="0"/>
                <a:ea typeface="+mn-ea"/>
                <a:cs typeface="+mn-cs"/>
              </a:rPr>
              <a:t>Sentraladministrasjon</a:t>
            </a:r>
          </a:p>
        </p:txBody>
      </p:sp>
      <p:pic>
        <p:nvPicPr>
          <p:cNvPr id="56" name="Grafikk 55" descr="Users outline">
            <a:extLst>
              <a:ext uri="{FF2B5EF4-FFF2-40B4-BE49-F238E27FC236}">
                <a16:creationId xmlns:a16="http://schemas.microsoft.com/office/drawing/2014/main" id="{8F2110D0-E2CE-79CB-2648-09C7CE76CE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1307" y="5145842"/>
            <a:ext cx="462565" cy="462565"/>
          </a:xfrm>
          <a:prstGeom prst="rect">
            <a:avLst/>
          </a:prstGeom>
        </p:spPr>
      </p:pic>
      <p:grpSp>
        <p:nvGrpSpPr>
          <p:cNvPr id="61" name="Gruppe 60">
            <a:extLst>
              <a:ext uri="{FF2B5EF4-FFF2-40B4-BE49-F238E27FC236}">
                <a16:creationId xmlns:a16="http://schemas.microsoft.com/office/drawing/2014/main" id="{0617FA9E-E940-3B26-369B-AA13B2CBE7C0}"/>
              </a:ext>
            </a:extLst>
          </p:cNvPr>
          <p:cNvGrpSpPr/>
          <p:nvPr/>
        </p:nvGrpSpPr>
        <p:grpSpPr>
          <a:xfrm>
            <a:off x="1897203" y="4175716"/>
            <a:ext cx="1166629" cy="1677455"/>
            <a:chOff x="4325514" y="858823"/>
            <a:chExt cx="1166629" cy="1677455"/>
          </a:xfrm>
        </p:grpSpPr>
        <p:sp>
          <p:nvSpPr>
            <p:cNvPr id="62" name="Rektangel 61">
              <a:extLst>
                <a:ext uri="{FF2B5EF4-FFF2-40B4-BE49-F238E27FC236}">
                  <a16:creationId xmlns:a16="http://schemas.microsoft.com/office/drawing/2014/main" id="{0ED4ABC7-6A22-7C4B-FEEC-1CD4B52058E0}"/>
                </a:ext>
              </a:extLst>
            </p:cNvPr>
            <p:cNvSpPr/>
            <p:nvPr/>
          </p:nvSpPr>
          <p:spPr>
            <a:xfrm>
              <a:off x="4325514" y="858823"/>
              <a:ext cx="1166628" cy="1677455"/>
            </a:xfrm>
            <a:prstGeom prst="rect">
              <a:avLst/>
            </a:prstGeom>
            <a:solidFill>
              <a:srgbClr val="F0F0F0"/>
            </a:solid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kstSylinder 62">
              <a:extLst>
                <a:ext uri="{FF2B5EF4-FFF2-40B4-BE49-F238E27FC236}">
                  <a16:creationId xmlns:a16="http://schemas.microsoft.com/office/drawing/2014/main" id="{E2DCE139-F931-7497-9C10-E32AF1C23359}"/>
                </a:ext>
              </a:extLst>
            </p:cNvPr>
            <p:cNvSpPr txBox="1"/>
            <p:nvPr/>
          </p:nvSpPr>
          <p:spPr>
            <a:xfrm>
              <a:off x="4332549" y="1548683"/>
              <a:ext cx="115959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Førebels kunnskaps-</a:t>
              </a:r>
              <a:b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b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grunnlag</a:t>
              </a:r>
            </a:p>
          </p:txBody>
        </p:sp>
        <p:pic>
          <p:nvPicPr>
            <p:cNvPr id="96" name="Bilete 95">
              <a:extLst>
                <a:ext uri="{FF2B5EF4-FFF2-40B4-BE49-F238E27FC236}">
                  <a16:creationId xmlns:a16="http://schemas.microsoft.com/office/drawing/2014/main" id="{7F197469-1A04-2BC2-DCAC-6DD39DA8E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692" y="943591"/>
              <a:ext cx="360654" cy="169881"/>
            </a:xfrm>
            <a:prstGeom prst="rect">
              <a:avLst/>
            </a:prstGeom>
          </p:spPr>
        </p:pic>
      </p:grpSp>
      <p:pic>
        <p:nvPicPr>
          <p:cNvPr id="97" name="Bilete 96" descr="Eit bilete som inneheld tekst, skjermbilete&#10;&#10;Automatisk generert skildring">
            <a:extLst>
              <a:ext uri="{FF2B5EF4-FFF2-40B4-BE49-F238E27FC236}">
                <a16:creationId xmlns:a16="http://schemas.microsoft.com/office/drawing/2014/main" id="{73826AE7-4687-4950-7364-07E802950D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5886" y="3017339"/>
            <a:ext cx="1170215" cy="1662499"/>
          </a:xfrm>
          <a:prstGeom prst="rect">
            <a:avLst/>
          </a:prstGeom>
          <a:ln w="6350">
            <a:solidFill>
              <a:schemeClr val="tx1"/>
            </a:solidFill>
          </a:ln>
        </p:spPr>
      </p:pic>
      <p:grpSp>
        <p:nvGrpSpPr>
          <p:cNvPr id="98" name="Gruppe 97">
            <a:extLst>
              <a:ext uri="{FF2B5EF4-FFF2-40B4-BE49-F238E27FC236}">
                <a16:creationId xmlns:a16="http://schemas.microsoft.com/office/drawing/2014/main" id="{AB53B1C2-E710-BEAB-900D-2693B4CF348B}"/>
              </a:ext>
            </a:extLst>
          </p:cNvPr>
          <p:cNvGrpSpPr/>
          <p:nvPr/>
        </p:nvGrpSpPr>
        <p:grpSpPr>
          <a:xfrm>
            <a:off x="6987650" y="3007597"/>
            <a:ext cx="1461847" cy="1677455"/>
            <a:chOff x="4325514" y="858823"/>
            <a:chExt cx="1461847" cy="1677455"/>
          </a:xfrm>
        </p:grpSpPr>
        <p:sp>
          <p:nvSpPr>
            <p:cNvPr id="102" name="Rektangel 101">
              <a:extLst>
                <a:ext uri="{FF2B5EF4-FFF2-40B4-BE49-F238E27FC236}">
                  <a16:creationId xmlns:a16="http://schemas.microsoft.com/office/drawing/2014/main" id="{C7461ED2-DF6C-701F-213A-D446B19CA9E1}"/>
                </a:ext>
              </a:extLst>
            </p:cNvPr>
            <p:cNvSpPr/>
            <p:nvPr/>
          </p:nvSpPr>
          <p:spPr>
            <a:xfrm>
              <a:off x="4325514" y="858823"/>
              <a:ext cx="1166628" cy="1677455"/>
            </a:xfrm>
            <a:prstGeom prst="rect">
              <a:avLst/>
            </a:prstGeom>
            <a:solidFill>
              <a:srgbClr val="F0F0F0"/>
            </a:solid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TekstSylinder 102">
              <a:extLst>
                <a:ext uri="{FF2B5EF4-FFF2-40B4-BE49-F238E27FC236}">
                  <a16:creationId xmlns:a16="http://schemas.microsoft.com/office/drawing/2014/main" id="{7E99FC6A-E37B-4C0F-83A2-3ABB770F3ADD}"/>
                </a:ext>
              </a:extLst>
            </p:cNvPr>
            <p:cNvSpPr txBox="1"/>
            <p:nvPr/>
          </p:nvSpPr>
          <p:spPr>
            <a:xfrm>
              <a:off x="4332548" y="1548682"/>
              <a:ext cx="145481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Analyse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Tiltak del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2025</a:t>
              </a:r>
            </a:p>
          </p:txBody>
        </p:sp>
        <p:pic>
          <p:nvPicPr>
            <p:cNvPr id="104" name="Bilete 103">
              <a:extLst>
                <a:ext uri="{FF2B5EF4-FFF2-40B4-BE49-F238E27FC236}">
                  <a16:creationId xmlns:a16="http://schemas.microsoft.com/office/drawing/2014/main" id="{37133AE7-FEB0-88EF-F4E8-C550A9345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692" y="943591"/>
              <a:ext cx="360654" cy="169881"/>
            </a:xfrm>
            <a:prstGeom prst="rect">
              <a:avLst/>
            </a:prstGeom>
          </p:spPr>
        </p:pic>
      </p:grpSp>
      <p:sp>
        <p:nvSpPr>
          <p:cNvPr id="112" name="Pil: Opp 111">
            <a:extLst>
              <a:ext uri="{FF2B5EF4-FFF2-40B4-BE49-F238E27FC236}">
                <a16:creationId xmlns:a16="http://schemas.microsoft.com/office/drawing/2014/main" id="{E9971CDA-2751-1F22-F589-04E57EB156D0}"/>
              </a:ext>
            </a:extLst>
          </p:cNvPr>
          <p:cNvSpPr/>
          <p:nvPr/>
        </p:nvSpPr>
        <p:spPr>
          <a:xfrm>
            <a:off x="7413574" y="4840198"/>
            <a:ext cx="617031" cy="1052445"/>
          </a:xfrm>
          <a:prstGeom prst="upArrow">
            <a:avLst/>
          </a:prstGeom>
          <a:solidFill>
            <a:srgbClr val="F6D5C7"/>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kstSylinder 115">
            <a:extLst>
              <a:ext uri="{FF2B5EF4-FFF2-40B4-BE49-F238E27FC236}">
                <a16:creationId xmlns:a16="http://schemas.microsoft.com/office/drawing/2014/main" id="{84A66307-BFC4-3AA0-7C78-FD24C333944B}"/>
              </a:ext>
            </a:extLst>
          </p:cNvPr>
          <p:cNvSpPr txBox="1"/>
          <p:nvPr/>
        </p:nvSpPr>
        <p:spPr>
          <a:xfrm>
            <a:off x="3844050" y="5735157"/>
            <a:ext cx="4310227" cy="738664"/>
          </a:xfrm>
          <a:prstGeom prst="rect">
            <a:avLst/>
          </a:prstGeom>
          <a:solidFill>
            <a:srgbClr val="F6D5C7"/>
          </a:solidFill>
          <a:ln w="63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a:ea typeface="+mn-ea"/>
                <a:cs typeface="+mn-cs"/>
              </a:rPr>
              <a:t>Oppdrag i 4 arbeidsgrupper:</a:t>
            </a:r>
            <a:endPar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a:ln>
                  <a:noFill/>
                </a:ln>
                <a:solidFill>
                  <a:prstClr val="black"/>
                </a:solidFill>
                <a:effectLst/>
                <a:uLnTx/>
                <a:uFillTx/>
                <a:latin typeface="Aptos"/>
                <a:ea typeface="+mn-ea"/>
                <a:cs typeface="+mn-cs"/>
              </a:rPr>
              <a:t>Utvide kunnskapsgrunnlag per gruppe, felles mal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a:ln>
                  <a:noFill/>
                </a:ln>
                <a:solidFill>
                  <a:prstClr val="black"/>
                </a:solidFill>
                <a:effectLst/>
                <a:uLnTx/>
                <a:uFillTx/>
                <a:latin typeface="Aptos"/>
                <a:ea typeface="+mn-ea"/>
                <a:cs typeface="+mn-cs"/>
              </a:rPr>
              <a:t>Vurdere innsparings- og </a:t>
            </a:r>
            <a:r>
              <a:rPr kumimoji="0" lang="nb-NO" sz="1400" b="0" i="0" u="none" strike="noStrike" kern="1200" cap="none" spc="0" normalizeH="0" baseline="0" noProof="0" err="1">
                <a:ln>
                  <a:noFill/>
                </a:ln>
                <a:solidFill>
                  <a:prstClr val="black"/>
                </a:solidFill>
                <a:effectLst/>
                <a:uLnTx/>
                <a:uFillTx/>
                <a:latin typeface="Aptos"/>
                <a:ea typeface="+mn-ea"/>
                <a:cs typeface="+mn-cs"/>
              </a:rPr>
              <a:t>omstillingsmoglegheiter</a:t>
            </a:r>
            <a:endPar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cxnSp>
        <p:nvCxnSpPr>
          <p:cNvPr id="154" name="Rett pil 153">
            <a:extLst>
              <a:ext uri="{FF2B5EF4-FFF2-40B4-BE49-F238E27FC236}">
                <a16:creationId xmlns:a16="http://schemas.microsoft.com/office/drawing/2014/main" id="{6A06288E-5091-FC01-2661-94FEA667250C}"/>
              </a:ext>
            </a:extLst>
          </p:cNvPr>
          <p:cNvCxnSpPr>
            <a:cxnSpLocks/>
          </p:cNvCxnSpPr>
          <p:nvPr/>
        </p:nvCxnSpPr>
        <p:spPr>
          <a:xfrm>
            <a:off x="610441" y="2752890"/>
            <a:ext cx="11249099" cy="0"/>
          </a:xfrm>
          <a:prstGeom prst="straightConnector1">
            <a:avLst/>
          </a:prstGeom>
          <a:ln w="50800">
            <a:solidFill>
              <a:srgbClr val="029AAC"/>
            </a:solidFill>
            <a:tailEnd type="triangle"/>
          </a:ln>
        </p:spPr>
        <p:style>
          <a:lnRef idx="1">
            <a:schemeClr val="accent1"/>
          </a:lnRef>
          <a:fillRef idx="0">
            <a:schemeClr val="accent1"/>
          </a:fillRef>
          <a:effectRef idx="0">
            <a:schemeClr val="accent1"/>
          </a:effectRef>
          <a:fontRef idx="minor">
            <a:schemeClr val="tx1"/>
          </a:fontRef>
        </p:style>
      </p:cxnSp>
      <p:sp>
        <p:nvSpPr>
          <p:cNvPr id="4" name="Pil: Opp 3">
            <a:extLst>
              <a:ext uri="{FF2B5EF4-FFF2-40B4-BE49-F238E27FC236}">
                <a16:creationId xmlns:a16="http://schemas.microsoft.com/office/drawing/2014/main" id="{338537C1-CC5C-5EA3-7695-8D5F97B34F3A}"/>
              </a:ext>
            </a:extLst>
          </p:cNvPr>
          <p:cNvSpPr/>
          <p:nvPr/>
        </p:nvSpPr>
        <p:spPr>
          <a:xfrm>
            <a:off x="10221249" y="4856638"/>
            <a:ext cx="617031" cy="1052445"/>
          </a:xfrm>
          <a:prstGeom prst="upArrow">
            <a:avLst/>
          </a:prstGeom>
          <a:solidFill>
            <a:srgbClr val="F6D5C7"/>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il: Femkant 5">
            <a:extLst>
              <a:ext uri="{FF2B5EF4-FFF2-40B4-BE49-F238E27FC236}">
                <a16:creationId xmlns:a16="http://schemas.microsoft.com/office/drawing/2014/main" id="{9669C6D1-84EF-809E-18C1-858E976657A2}"/>
              </a:ext>
            </a:extLst>
          </p:cNvPr>
          <p:cNvSpPr/>
          <p:nvPr/>
        </p:nvSpPr>
        <p:spPr>
          <a:xfrm>
            <a:off x="10219954" y="3015124"/>
            <a:ext cx="1610045" cy="787872"/>
          </a:xfrm>
          <a:prstGeom prst="homePlate">
            <a:avLst/>
          </a:prstGeom>
          <a:solidFill>
            <a:srgbClr val="AFDDE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Sylinder 7">
            <a:extLst>
              <a:ext uri="{FF2B5EF4-FFF2-40B4-BE49-F238E27FC236}">
                <a16:creationId xmlns:a16="http://schemas.microsoft.com/office/drawing/2014/main" id="{96A4D56A-F8BE-A6F9-EE7B-BE232E3EEA3E}"/>
              </a:ext>
            </a:extLst>
          </p:cNvPr>
          <p:cNvSpPr txBox="1"/>
          <p:nvPr/>
        </p:nvSpPr>
        <p:spPr>
          <a:xfrm>
            <a:off x="10249167" y="3066150"/>
            <a:ext cx="14773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Tiltak: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2025</a:t>
            </a:r>
          </a:p>
        </p:txBody>
      </p:sp>
      <p:sp>
        <p:nvSpPr>
          <p:cNvPr id="9" name="TekstSylinder 8">
            <a:extLst>
              <a:ext uri="{FF2B5EF4-FFF2-40B4-BE49-F238E27FC236}">
                <a16:creationId xmlns:a16="http://schemas.microsoft.com/office/drawing/2014/main" id="{999F1D9B-86E3-F051-C07B-CE629709E535}"/>
              </a:ext>
            </a:extLst>
          </p:cNvPr>
          <p:cNvSpPr txBox="1"/>
          <p:nvPr/>
        </p:nvSpPr>
        <p:spPr>
          <a:xfrm>
            <a:off x="9312179" y="5735157"/>
            <a:ext cx="2517821" cy="738664"/>
          </a:xfrm>
          <a:prstGeom prst="rect">
            <a:avLst/>
          </a:prstGeom>
          <a:solidFill>
            <a:srgbClr val="F6D5C7"/>
          </a:solidFill>
          <a:ln w="63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a:ea typeface="+mn-ea"/>
                <a:cs typeface="+mn-cs"/>
              </a:rPr>
              <a:t>Sette i verk tiltak:</a:t>
            </a:r>
            <a:endPar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a:ln>
                  <a:noFill/>
                </a:ln>
                <a:solidFill>
                  <a:prstClr val="black"/>
                </a:solidFill>
                <a:effectLst/>
                <a:uLnTx/>
                <a:uFillTx/>
                <a:latin typeface="Aptos"/>
                <a:ea typeface="+mn-ea"/>
                <a:cs typeface="+mn-cs"/>
              </a:rPr>
              <a:t>Oppstart ferdig </a:t>
            </a:r>
            <a:r>
              <a:rPr kumimoji="0" lang="nb-NO" sz="1400" b="0" i="0" u="none" strike="noStrike" kern="1200" cap="none" spc="0" normalizeH="0" baseline="0" noProof="0" err="1">
                <a:ln>
                  <a:noFill/>
                </a:ln>
                <a:solidFill>
                  <a:prstClr val="black"/>
                </a:solidFill>
                <a:effectLst/>
                <a:uLnTx/>
                <a:uFillTx/>
                <a:latin typeface="Aptos"/>
                <a:ea typeface="+mn-ea"/>
                <a:cs typeface="+mn-cs"/>
              </a:rPr>
              <a:t>utgreia</a:t>
            </a:r>
            <a:r>
              <a:rPr kumimoji="0" lang="nb-NO" sz="1400" b="0" i="0" u="none" strike="noStrike" kern="1200" cap="none" spc="0" normalizeH="0" baseline="0" noProof="0">
                <a:ln>
                  <a:noFill/>
                </a:ln>
                <a:solidFill>
                  <a:prstClr val="black"/>
                </a:solidFill>
                <a:effectLst/>
                <a:uLnTx/>
                <a:uFillTx/>
                <a:latin typeface="Aptos"/>
                <a:ea typeface="+mn-ea"/>
                <a:cs typeface="+mn-cs"/>
              </a:rPr>
              <a:t> tiltak</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err="1">
                <a:ln>
                  <a:noFill/>
                </a:ln>
                <a:solidFill>
                  <a:prstClr val="black"/>
                </a:solidFill>
                <a:effectLst/>
                <a:uLnTx/>
                <a:uFillTx/>
                <a:latin typeface="Aptos"/>
                <a:ea typeface="+mn-ea"/>
                <a:cs typeface="+mn-cs"/>
              </a:rPr>
              <a:t>Vidare</a:t>
            </a:r>
            <a:r>
              <a:rPr kumimoji="0" lang="nb-NO" sz="1400" b="0" i="0" u="none" strike="noStrike" kern="1200" cap="none" spc="0" normalizeH="0" baseline="0" noProof="0">
                <a:ln>
                  <a:noFill/>
                </a:ln>
                <a:solidFill>
                  <a:prstClr val="black"/>
                </a:solidFill>
                <a:effectLst/>
                <a:uLnTx/>
                <a:uFillTx/>
                <a:latin typeface="Aptos"/>
                <a:ea typeface="+mn-ea"/>
                <a:cs typeface="+mn-cs"/>
              </a:rPr>
              <a:t> utgreiing tiltak</a:t>
            </a:r>
            <a:endPar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cxnSp>
        <p:nvCxnSpPr>
          <p:cNvPr id="10" name="Rett pil 9">
            <a:extLst>
              <a:ext uri="{FF2B5EF4-FFF2-40B4-BE49-F238E27FC236}">
                <a16:creationId xmlns:a16="http://schemas.microsoft.com/office/drawing/2014/main" id="{4991520C-1BF3-6815-F20A-D9BB4D28B0AD}"/>
              </a:ext>
            </a:extLst>
          </p:cNvPr>
          <p:cNvCxnSpPr>
            <a:cxnSpLocks/>
          </p:cNvCxnSpPr>
          <p:nvPr/>
        </p:nvCxnSpPr>
        <p:spPr>
          <a:xfrm>
            <a:off x="9809130" y="3862516"/>
            <a:ext cx="307085" cy="0"/>
          </a:xfrm>
          <a:prstGeom prst="straightConnector1">
            <a:avLst/>
          </a:prstGeom>
          <a:ln w="57150">
            <a:solidFill>
              <a:srgbClr val="029AAC"/>
            </a:solidFill>
            <a:tailEnd type="triangle"/>
          </a:ln>
        </p:spPr>
        <p:style>
          <a:lnRef idx="1">
            <a:schemeClr val="accent1"/>
          </a:lnRef>
          <a:fillRef idx="0">
            <a:schemeClr val="accent1"/>
          </a:fillRef>
          <a:effectRef idx="0">
            <a:schemeClr val="accent1"/>
          </a:effectRef>
          <a:fontRef idx="minor">
            <a:schemeClr val="tx1"/>
          </a:fontRef>
        </p:style>
      </p:cxnSp>
      <p:sp>
        <p:nvSpPr>
          <p:cNvPr id="11" name="TekstSylinder 10">
            <a:extLst>
              <a:ext uri="{FF2B5EF4-FFF2-40B4-BE49-F238E27FC236}">
                <a16:creationId xmlns:a16="http://schemas.microsoft.com/office/drawing/2014/main" id="{D1C3EC65-089B-B55F-4FDD-2383512A75F0}"/>
              </a:ext>
            </a:extLst>
          </p:cNvPr>
          <p:cNvSpPr txBox="1"/>
          <p:nvPr/>
        </p:nvSpPr>
        <p:spPr>
          <a:xfrm>
            <a:off x="10727058" y="2390355"/>
            <a:ext cx="1564023"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Aptos"/>
                <a:ea typeface="+mn-ea"/>
                <a:cs typeface="+mn-cs"/>
              </a:rPr>
              <a:t>2025 -2029</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Pil: Femkant 11">
            <a:extLst>
              <a:ext uri="{FF2B5EF4-FFF2-40B4-BE49-F238E27FC236}">
                <a16:creationId xmlns:a16="http://schemas.microsoft.com/office/drawing/2014/main" id="{B21C4FA6-0247-83AD-F874-94A0199E4F0F}"/>
              </a:ext>
            </a:extLst>
          </p:cNvPr>
          <p:cNvSpPr/>
          <p:nvPr/>
        </p:nvSpPr>
        <p:spPr>
          <a:xfrm>
            <a:off x="10838280" y="3902629"/>
            <a:ext cx="991719" cy="787872"/>
          </a:xfrm>
          <a:prstGeom prst="homePlate">
            <a:avLst/>
          </a:prstGeom>
          <a:solidFill>
            <a:srgbClr val="AFDDE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kstSylinder 12">
            <a:extLst>
              <a:ext uri="{FF2B5EF4-FFF2-40B4-BE49-F238E27FC236}">
                <a16:creationId xmlns:a16="http://schemas.microsoft.com/office/drawing/2014/main" id="{39BB1E73-338B-B8EC-079C-CE97D985DE4B}"/>
              </a:ext>
            </a:extLst>
          </p:cNvPr>
          <p:cNvSpPr txBox="1"/>
          <p:nvPr/>
        </p:nvSpPr>
        <p:spPr>
          <a:xfrm>
            <a:off x="10838279" y="3939746"/>
            <a:ext cx="840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Tiltak: </a:t>
            </a:r>
            <a:b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b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2026-28</a:t>
            </a:r>
          </a:p>
        </p:txBody>
      </p:sp>
      <p:pic>
        <p:nvPicPr>
          <p:cNvPr id="14" name="Bilete 13">
            <a:extLst>
              <a:ext uri="{FF2B5EF4-FFF2-40B4-BE49-F238E27FC236}">
                <a16:creationId xmlns:a16="http://schemas.microsoft.com/office/drawing/2014/main" id="{616F421F-77A5-B73A-AA0B-9B767583D546}"/>
              </a:ext>
            </a:extLst>
          </p:cNvPr>
          <p:cNvPicPr>
            <a:picLocks noChangeAspect="1"/>
          </p:cNvPicPr>
          <p:nvPr/>
        </p:nvPicPr>
        <p:blipFill>
          <a:blip r:embed="rId9"/>
          <a:stretch>
            <a:fillRect/>
          </a:stretch>
        </p:blipFill>
        <p:spPr>
          <a:xfrm>
            <a:off x="624773" y="3010582"/>
            <a:ext cx="1668396" cy="938473"/>
          </a:xfrm>
          <a:prstGeom prst="rect">
            <a:avLst/>
          </a:prstGeom>
          <a:ln w="6350">
            <a:solidFill>
              <a:schemeClr val="tx1"/>
            </a:solidFill>
          </a:ln>
        </p:spPr>
      </p:pic>
      <p:pic>
        <p:nvPicPr>
          <p:cNvPr id="15" name="Bilete 14">
            <a:extLst>
              <a:ext uri="{FF2B5EF4-FFF2-40B4-BE49-F238E27FC236}">
                <a16:creationId xmlns:a16="http://schemas.microsoft.com/office/drawing/2014/main" id="{91E96ED2-A2C0-3746-282B-82CB5324BBE0}"/>
              </a:ext>
            </a:extLst>
          </p:cNvPr>
          <p:cNvPicPr>
            <a:picLocks noChangeAspect="1"/>
          </p:cNvPicPr>
          <p:nvPr/>
        </p:nvPicPr>
        <p:blipFill>
          <a:blip r:embed="rId10"/>
          <a:stretch>
            <a:fillRect/>
          </a:stretch>
        </p:blipFill>
        <p:spPr>
          <a:xfrm>
            <a:off x="11448359" y="190501"/>
            <a:ext cx="556308" cy="472481"/>
          </a:xfrm>
          <a:prstGeom prst="rect">
            <a:avLst/>
          </a:prstGeom>
        </p:spPr>
      </p:pic>
    </p:spTree>
    <p:extLst>
      <p:ext uri="{BB962C8B-B14F-4D97-AF65-F5344CB8AC3E}">
        <p14:creationId xmlns:p14="http://schemas.microsoft.com/office/powerpoint/2010/main" val="3980631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7139D-EA80-80EE-D65D-B856B7EAF103}"/>
            </a:ext>
          </a:extLst>
        </p:cNvPr>
        <p:cNvGrpSpPr/>
        <p:nvPr/>
      </p:nvGrpSpPr>
      <p:grpSpPr>
        <a:xfrm>
          <a:off x="0" y="0"/>
          <a:ext cx="0" cy="0"/>
          <a:chOff x="0" y="0"/>
          <a:chExt cx="0" cy="0"/>
        </a:xfrm>
      </p:grpSpPr>
      <p:sp>
        <p:nvSpPr>
          <p:cNvPr id="15" name="Rektangel 14">
            <a:extLst>
              <a:ext uri="{FF2B5EF4-FFF2-40B4-BE49-F238E27FC236}">
                <a16:creationId xmlns:a16="http://schemas.microsoft.com/office/drawing/2014/main" id="{634ED69D-653A-D906-64F1-BA8EDACC4CF7}"/>
              </a:ext>
            </a:extLst>
          </p:cNvPr>
          <p:cNvSpPr/>
          <p:nvPr/>
        </p:nvSpPr>
        <p:spPr>
          <a:xfrm>
            <a:off x="0" y="2024689"/>
            <a:ext cx="6059715" cy="4102333"/>
          </a:xfrm>
          <a:prstGeom prst="rect">
            <a:avLst/>
          </a:prstGeom>
          <a:solidFill>
            <a:srgbClr val="AFDD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kstSylinder 10">
            <a:extLst>
              <a:ext uri="{FF2B5EF4-FFF2-40B4-BE49-F238E27FC236}">
                <a16:creationId xmlns:a16="http://schemas.microsoft.com/office/drawing/2014/main" id="{D9A7D795-42A3-2F80-C528-740C67C678C3}"/>
              </a:ext>
            </a:extLst>
          </p:cNvPr>
          <p:cNvSpPr txBox="1"/>
          <p:nvPr/>
        </p:nvSpPr>
        <p:spPr>
          <a:xfrm>
            <a:off x="425300" y="2543215"/>
            <a:ext cx="4896935" cy="298543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prstClr val="black"/>
                </a:solidFill>
                <a:effectLst/>
                <a:uLnTx/>
                <a:uFillTx/>
                <a:latin typeface="Aptos SemiBold"/>
                <a:ea typeface="+mn-ea"/>
                <a:cs typeface="+mn-cs"/>
              </a:rPr>
              <a:t>Utfordring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Sidan kommunen sine ressursar er avgrensa, er det ikkje mogleg å oppretthalde dagens driftsnivå.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Økonomiplanlegging handlar om å fordele kommunen sine ressursar på ein mest mogleg føremålstenleg måte innanfor tilgjengeleg ramme, for å nå vedteke mål om balanse i økonomiplanen.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1" i="0" u="none" strike="noStrike" kern="1200" cap="none" spc="0" normalizeH="0" baseline="0" noProof="0">
                <a:ln>
                  <a:noFill/>
                </a:ln>
                <a:solidFill>
                  <a:prstClr val="black"/>
                </a:solidFill>
                <a:effectLst/>
                <a:uLnTx/>
                <a:uFillTx/>
                <a:latin typeface="Aptos" panose="020B0004020202020204" pitchFamily="34" charset="0"/>
                <a:ea typeface="+mn-ea"/>
                <a:cs typeface="+mn-cs"/>
              </a:rPr>
              <a:t>Økonomiplanlegging og politikk handlar altså grunnleggande sett om det same. Begge delar handlar om å velje mellom konkurrerande tiltak og utnytte ressursane på best mogleg måte.</a:t>
            </a:r>
            <a:endParaRPr kumimoji="0" lang="nb-NO" sz="1400" b="1"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2" name="TekstSylinder 11">
            <a:extLst>
              <a:ext uri="{FF2B5EF4-FFF2-40B4-BE49-F238E27FC236}">
                <a16:creationId xmlns:a16="http://schemas.microsoft.com/office/drawing/2014/main" id="{8209D0AA-E2FF-8C0A-E44F-D556AD76C2B0}"/>
              </a:ext>
            </a:extLst>
          </p:cNvPr>
          <p:cNvSpPr txBox="1"/>
          <p:nvPr/>
        </p:nvSpPr>
        <p:spPr>
          <a:xfrm>
            <a:off x="6485015" y="2608505"/>
            <a:ext cx="5447959" cy="320087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2000" b="1" i="0" u="none" strike="noStrike" kern="1200" cap="none" spc="0" normalizeH="0" baseline="0" noProof="0">
                <a:ln>
                  <a:noFill/>
                </a:ln>
                <a:solidFill>
                  <a:prstClr val="black"/>
                </a:solidFill>
                <a:effectLst/>
                <a:uLnTx/>
                <a:uFillTx/>
                <a:latin typeface="Aptos"/>
                <a:ea typeface="+mn-ea"/>
                <a:cs typeface="+mn-cs"/>
              </a:rPr>
              <a:t>Utdrag politisk sak KS-25/049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400" b="1" i="0" u="none" strike="noStrike" kern="1200" cap="none" spc="0" normalizeH="0" baseline="0" noProof="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1" u="none" strike="noStrike" kern="1200" cap="none" spc="0" normalizeH="0" baseline="0" noProof="0">
                <a:ln>
                  <a:noFill/>
                </a:ln>
                <a:solidFill>
                  <a:prstClr val="black"/>
                </a:solidFill>
                <a:effectLst/>
                <a:uLnTx/>
                <a:uFillTx/>
                <a:latin typeface="Aptos"/>
                <a:ea typeface="+mn-ea"/>
                <a:cs typeface="+mn-cs"/>
              </a:rPr>
              <a:t>Kommunestyret skal i møte 19. juni 2025 formelt starte arbeidet med budsjett 2026 og økonomiplan 2026 – 2029 gjennom ei eiga sak.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400" b="0" i="1" u="none" strike="noStrike" kern="1200" cap="none" spc="0" normalizeH="0" baseline="0" noProof="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1" u="none" strike="noStrike" kern="1200" cap="none" spc="0" normalizeH="0" baseline="0" noProof="0">
                <a:ln>
                  <a:noFill/>
                </a:ln>
                <a:solidFill>
                  <a:prstClr val="black"/>
                </a:solidFill>
                <a:effectLst/>
                <a:uLnTx/>
                <a:uFillTx/>
                <a:latin typeface="Aptos"/>
                <a:ea typeface="+mn-ea"/>
                <a:cs typeface="+mn-cs"/>
              </a:rPr>
              <a:t>Kommunestyret skal, så langt det lar seg gjere, få fram </a:t>
            </a:r>
            <a:r>
              <a:rPr kumimoji="0" lang="nn-NO" sz="1400" b="0" i="1" u="none" strike="noStrike" kern="1200" cap="none" spc="0" normalizeH="0" baseline="0" noProof="0" err="1">
                <a:ln>
                  <a:noFill/>
                </a:ln>
                <a:solidFill>
                  <a:prstClr val="black"/>
                </a:solidFill>
                <a:effectLst/>
                <a:uLnTx/>
                <a:uFillTx/>
                <a:latin typeface="Aptos"/>
                <a:ea typeface="+mn-ea"/>
                <a:cs typeface="+mn-cs"/>
              </a:rPr>
              <a:t>taloppstillingar</a:t>
            </a:r>
            <a:r>
              <a:rPr kumimoji="0" lang="nn-NO" sz="1400" b="0" i="1" u="none" strike="noStrike" kern="1200" cap="none" spc="0" normalizeH="0" baseline="0" noProof="0">
                <a:ln>
                  <a:noFill/>
                </a:ln>
                <a:solidFill>
                  <a:prstClr val="black"/>
                </a:solidFill>
                <a:effectLst/>
                <a:uLnTx/>
                <a:uFillTx/>
                <a:latin typeface="Aptos"/>
                <a:ea typeface="+mn-ea"/>
                <a:cs typeface="+mn-cs"/>
              </a:rPr>
              <a:t> på rammenivå og andre hovudpostar for Stad kommune sin komande økonomiplanperiode 2026-2029.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400" b="0" i="1" u="none" strike="noStrike" kern="1200" cap="none" spc="0" normalizeH="0" baseline="0" noProof="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1" u="none" strike="noStrike" kern="1200" cap="none" spc="0" normalizeH="0" baseline="0" noProof="0">
                <a:ln>
                  <a:noFill/>
                </a:ln>
                <a:solidFill>
                  <a:prstClr val="black"/>
                </a:solidFill>
                <a:effectLst/>
                <a:uLnTx/>
                <a:uFillTx/>
                <a:latin typeface="Aptos"/>
                <a:ea typeface="+mn-ea"/>
                <a:cs typeface="+mn-cs"/>
              </a:rPr>
              <a:t>I same sak vil kommunedirektøren peike fram mot kva tiltak som krevst gjennomført for å få ein ny økonomiplan i balanse. Kommunedirektøren vil då også be kommunestyret gjere førebelse prioriteringar for innsparingar og nye økonomiske rammer på rammenivå (sentraladministrasjon og innanfor kommunalområda).</a:t>
            </a:r>
          </a:p>
        </p:txBody>
      </p:sp>
      <p:sp>
        <p:nvSpPr>
          <p:cNvPr id="13" name="Pil: Høgre 12">
            <a:extLst>
              <a:ext uri="{FF2B5EF4-FFF2-40B4-BE49-F238E27FC236}">
                <a16:creationId xmlns:a16="http://schemas.microsoft.com/office/drawing/2014/main" id="{E1E49127-E297-0BB3-0A57-EA2AFB4252F6}"/>
              </a:ext>
            </a:extLst>
          </p:cNvPr>
          <p:cNvSpPr/>
          <p:nvPr/>
        </p:nvSpPr>
        <p:spPr>
          <a:xfrm>
            <a:off x="5448126" y="3578732"/>
            <a:ext cx="793712" cy="914400"/>
          </a:xfrm>
          <a:prstGeom prst="rightArrow">
            <a:avLst/>
          </a:prstGeom>
          <a:solidFill>
            <a:srgbClr val="0291A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lasshaldar for tekst 1">
            <a:extLst>
              <a:ext uri="{FF2B5EF4-FFF2-40B4-BE49-F238E27FC236}">
                <a16:creationId xmlns:a16="http://schemas.microsoft.com/office/drawing/2014/main" id="{518940BC-3018-D314-A5C4-C7DAFE829EFC}"/>
              </a:ext>
            </a:extLst>
          </p:cNvPr>
          <p:cNvSpPr txBox="1">
            <a:spLocks/>
          </p:cNvSpPr>
          <p:nvPr/>
        </p:nvSpPr>
        <p:spPr>
          <a:xfrm>
            <a:off x="1802388" y="193087"/>
            <a:ext cx="11136806" cy="855532"/>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3200" kern="1200">
                <a:solidFill>
                  <a:schemeClr val="tx1"/>
                </a:solidFill>
                <a:latin typeface="Aptos SemiBold"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4000" b="0" i="0" u="none" strike="noStrike" kern="1200" cap="none" spc="0" normalizeH="0" baseline="0" noProof="0">
                <a:ln>
                  <a:noFill/>
                </a:ln>
                <a:solidFill>
                  <a:srgbClr val="C00000"/>
                </a:solidFill>
                <a:effectLst/>
                <a:uLnTx/>
                <a:uFillTx/>
                <a:latin typeface="Aptos SemiBold"/>
                <a:ea typeface="+mn-ea"/>
                <a:cs typeface="+mn-cs"/>
              </a:rPr>
              <a:t>Mai </a:t>
            </a:r>
            <a:r>
              <a:rPr kumimoji="0" lang="nb-NO" sz="2400" b="0" i="0" u="none" strike="noStrike" kern="1200" cap="none" spc="0" normalizeH="0" baseline="0" noProof="0">
                <a:ln>
                  <a:noFill/>
                </a:ln>
                <a:solidFill>
                  <a:prstClr val="black">
                    <a:lumMod val="85000"/>
                    <a:lumOff val="15000"/>
                  </a:prstClr>
                </a:solidFill>
                <a:effectLst/>
                <a:uLnTx/>
                <a:uFillTx/>
                <a:latin typeface="Aptos SemiBold"/>
                <a:ea typeface="+mn-ea"/>
                <a:cs typeface="+mn-cs"/>
              </a:rPr>
              <a:t>Politisk orienteringssak om rammestyring og prioritering i juni</a:t>
            </a:r>
          </a:p>
        </p:txBody>
      </p:sp>
      <p:sp>
        <p:nvSpPr>
          <p:cNvPr id="3" name="TekstSylinder 2">
            <a:extLst>
              <a:ext uri="{FF2B5EF4-FFF2-40B4-BE49-F238E27FC236}">
                <a16:creationId xmlns:a16="http://schemas.microsoft.com/office/drawing/2014/main" id="{3898472B-C0BB-223C-2F0A-568668F38037}"/>
              </a:ext>
            </a:extLst>
          </p:cNvPr>
          <p:cNvSpPr txBox="1"/>
          <p:nvPr/>
        </p:nvSpPr>
        <p:spPr>
          <a:xfrm>
            <a:off x="425301" y="6379535"/>
            <a:ext cx="489693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800" b="0" i="0" u="none" strike="noStrike" kern="1200" cap="none" spc="0" normalizeH="0" baseline="0" noProof="0">
                <a:ln>
                  <a:noFill/>
                </a:ln>
                <a:solidFill>
                  <a:prstClr val="black"/>
                </a:solidFill>
                <a:effectLst/>
                <a:uLnTx/>
                <a:uFillTx/>
                <a:latin typeface="Calibri" panose="020F0502020204030204"/>
                <a:ea typeface="+mn-ea"/>
                <a:cs typeface="+mn-cs"/>
              </a:rPr>
              <a:t>Tekst henta frå Økonomiplanlegging for folkevalde, rettleiar frå Fylkesmannen i Nordland/Vista Analyse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prstClr val="black"/>
                </a:solidFill>
                <a:effectLst/>
                <a:uLnTx/>
                <a:uFillTx/>
                <a:latin typeface="Calibri" panose="020F0502020204030204"/>
                <a:ea typeface="+mn-ea"/>
                <a:cs typeface="+mn-cs"/>
                <a:hlinkClick r:id="rId3"/>
              </a:rPr>
              <a:t>fin_okonomiplanlegger_lowres.pdf</a:t>
            </a:r>
            <a:endParaRPr kumimoji="0" lang="nb-NO"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04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E7228-5539-0DB3-8DF7-1DEA558C3EBB}"/>
            </a:ext>
          </a:extLst>
        </p:cNvPr>
        <p:cNvGrpSpPr/>
        <p:nvPr/>
      </p:nvGrpSpPr>
      <p:grpSpPr>
        <a:xfrm>
          <a:off x="0" y="0"/>
          <a:ext cx="0" cy="0"/>
          <a:chOff x="0" y="0"/>
          <a:chExt cx="0" cy="0"/>
        </a:xfrm>
      </p:grpSpPr>
      <p:sp>
        <p:nvSpPr>
          <p:cNvPr id="9" name="Plasshaldar for tekst 1">
            <a:extLst>
              <a:ext uri="{FF2B5EF4-FFF2-40B4-BE49-F238E27FC236}">
                <a16:creationId xmlns:a16="http://schemas.microsoft.com/office/drawing/2014/main" id="{1FB2A1BE-0AEB-A249-476D-E22FD9BBB64D}"/>
              </a:ext>
            </a:extLst>
          </p:cNvPr>
          <p:cNvSpPr txBox="1">
            <a:spLocks/>
          </p:cNvSpPr>
          <p:nvPr/>
        </p:nvSpPr>
        <p:spPr>
          <a:xfrm>
            <a:off x="510438" y="1275453"/>
            <a:ext cx="7897338" cy="4586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endParaRPr>
          </a:p>
        </p:txBody>
      </p:sp>
      <p:sp>
        <p:nvSpPr>
          <p:cNvPr id="10" name="TekstSylinder 9">
            <a:extLst>
              <a:ext uri="{FF2B5EF4-FFF2-40B4-BE49-F238E27FC236}">
                <a16:creationId xmlns:a16="http://schemas.microsoft.com/office/drawing/2014/main" id="{64221977-415D-E41D-D085-2E31E4DC815C}"/>
              </a:ext>
            </a:extLst>
          </p:cNvPr>
          <p:cNvSpPr txBox="1"/>
          <p:nvPr/>
        </p:nvSpPr>
        <p:spPr>
          <a:xfrm>
            <a:off x="510438" y="6098196"/>
            <a:ext cx="4835236"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ptos"/>
                <a:ea typeface="+mn-ea"/>
                <a:cs typeface="+mn-cs"/>
              </a:rPr>
              <a:t>Kjelde: Økonomiplanlegging for </a:t>
            </a:r>
            <a:r>
              <a:rPr kumimoji="0" lang="nn-NO" sz="1200" b="0" i="0" u="none" strike="noStrike" kern="1200" cap="none" spc="0" normalizeH="0" baseline="0" noProof="0">
                <a:ln>
                  <a:noFill/>
                </a:ln>
                <a:solidFill>
                  <a:prstClr val="black"/>
                </a:solidFill>
                <a:effectLst/>
                <a:uLnTx/>
                <a:uFillTx/>
                <a:latin typeface="Aptos"/>
                <a:ea typeface="+mn-ea"/>
                <a:cs typeface="+mn-cs"/>
              </a:rPr>
              <a:t>folkevalde</a:t>
            </a:r>
            <a:r>
              <a:rPr kumimoji="0" lang="nb-NO" sz="1200" b="0" i="0" u="none" strike="noStrike" kern="1200" cap="none" spc="0" normalizeH="0" baseline="0" noProof="0">
                <a:ln>
                  <a:noFill/>
                </a:ln>
                <a:solidFill>
                  <a:prstClr val="black"/>
                </a:solidFill>
                <a:effectLst/>
                <a:uLnTx/>
                <a:uFillTx/>
                <a:latin typeface="Aptos"/>
                <a:ea typeface="+mn-ea"/>
                <a:cs typeface="+mn-cs"/>
              </a:rPr>
              <a:t>, Fylkesmannen i Nordland</a:t>
            </a:r>
            <a:endParaRPr kumimoji="0" lang="nb-NO"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1" name="Ellipse 10">
            <a:extLst>
              <a:ext uri="{FF2B5EF4-FFF2-40B4-BE49-F238E27FC236}">
                <a16:creationId xmlns:a16="http://schemas.microsoft.com/office/drawing/2014/main" id="{F822A8B6-1280-EDFF-2E44-D4CBBD3454B5}"/>
              </a:ext>
            </a:extLst>
          </p:cNvPr>
          <p:cNvSpPr/>
          <p:nvPr/>
        </p:nvSpPr>
        <p:spPr>
          <a:xfrm>
            <a:off x="618014" y="2487650"/>
            <a:ext cx="2330823" cy="2330823"/>
          </a:xfrm>
          <a:prstGeom prst="ellipse">
            <a:avLst/>
          </a:prstGeom>
          <a:solidFill>
            <a:srgbClr val="029AAC"/>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Aptos SemiBold"/>
                <a:ea typeface="+mn-ea"/>
                <a:cs typeface="+mn-cs"/>
              </a:rPr>
              <a:t>Kommunens samla driftsinntekter</a:t>
            </a:r>
            <a:endParaRPr kumimoji="0" lang="nb-NO" sz="1800" b="0" i="0" u="none" strike="noStrike" kern="1200" cap="none" spc="0" normalizeH="0" baseline="0" noProof="0">
              <a:ln>
                <a:noFill/>
              </a:ln>
              <a:solidFill>
                <a:prstClr val="white"/>
              </a:solidFill>
              <a:effectLst/>
              <a:uLnTx/>
              <a:uFillTx/>
              <a:latin typeface="Aptos SemiBold" panose="020B0004020202020204" pitchFamily="34" charset="0"/>
              <a:ea typeface="+mn-ea"/>
              <a:cs typeface="+mn-cs"/>
            </a:endParaRPr>
          </a:p>
        </p:txBody>
      </p:sp>
      <p:sp>
        <p:nvSpPr>
          <p:cNvPr id="12" name="Ellipse 11">
            <a:extLst>
              <a:ext uri="{FF2B5EF4-FFF2-40B4-BE49-F238E27FC236}">
                <a16:creationId xmlns:a16="http://schemas.microsoft.com/office/drawing/2014/main" id="{B6FD63C4-5F0A-D2BE-2365-D7FEA60B1B76}"/>
              </a:ext>
            </a:extLst>
          </p:cNvPr>
          <p:cNvSpPr/>
          <p:nvPr/>
        </p:nvSpPr>
        <p:spPr>
          <a:xfrm>
            <a:off x="3295055" y="2886652"/>
            <a:ext cx="1613500" cy="1613500"/>
          </a:xfrm>
          <a:prstGeom prst="ellipse">
            <a:avLst/>
          </a:prstGeom>
          <a:solidFill>
            <a:schemeClr val="bg1">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endParaRPr>
          </a:p>
        </p:txBody>
      </p:sp>
      <p:sp>
        <p:nvSpPr>
          <p:cNvPr id="13" name="Ellipse 12">
            <a:extLst>
              <a:ext uri="{FF2B5EF4-FFF2-40B4-BE49-F238E27FC236}">
                <a16:creationId xmlns:a16="http://schemas.microsoft.com/office/drawing/2014/main" id="{A3CFCBB4-E7F0-40B9-9CBC-5DF91A3DCB64}"/>
              </a:ext>
            </a:extLst>
          </p:cNvPr>
          <p:cNvSpPr/>
          <p:nvPr/>
        </p:nvSpPr>
        <p:spPr>
          <a:xfrm>
            <a:off x="5250626" y="3082875"/>
            <a:ext cx="1221055" cy="1221055"/>
          </a:xfrm>
          <a:prstGeom prst="ellipse">
            <a:avLst/>
          </a:prstGeom>
          <a:solidFill>
            <a:schemeClr val="bg1">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endParaRPr>
          </a:p>
        </p:txBody>
      </p:sp>
      <p:sp>
        <p:nvSpPr>
          <p:cNvPr id="14" name="Ellipse 13">
            <a:extLst>
              <a:ext uri="{FF2B5EF4-FFF2-40B4-BE49-F238E27FC236}">
                <a16:creationId xmlns:a16="http://schemas.microsoft.com/office/drawing/2014/main" id="{0907DAAE-01C6-1F28-5203-594BF0645126}"/>
              </a:ext>
            </a:extLst>
          </p:cNvPr>
          <p:cNvSpPr/>
          <p:nvPr/>
        </p:nvSpPr>
        <p:spPr>
          <a:xfrm>
            <a:off x="6765054" y="3303998"/>
            <a:ext cx="778808" cy="778808"/>
          </a:xfrm>
          <a:prstGeom prst="ellipse">
            <a:avLst/>
          </a:prstGeom>
          <a:solidFill>
            <a:schemeClr val="bg1">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endParaRPr>
          </a:p>
        </p:txBody>
      </p:sp>
      <p:sp>
        <p:nvSpPr>
          <p:cNvPr id="15" name="Ellipse 14">
            <a:extLst>
              <a:ext uri="{FF2B5EF4-FFF2-40B4-BE49-F238E27FC236}">
                <a16:creationId xmlns:a16="http://schemas.microsoft.com/office/drawing/2014/main" id="{F51D2FBC-6A11-20C4-1F11-7D9B0532A849}"/>
              </a:ext>
            </a:extLst>
          </p:cNvPr>
          <p:cNvSpPr/>
          <p:nvPr/>
        </p:nvSpPr>
        <p:spPr>
          <a:xfrm>
            <a:off x="7971927" y="3403923"/>
            <a:ext cx="578959" cy="578959"/>
          </a:xfrm>
          <a:prstGeom prst="ellipse">
            <a:avLst/>
          </a:prstGeom>
          <a:solidFill>
            <a:schemeClr val="bg1">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endParaRPr>
          </a:p>
        </p:txBody>
      </p:sp>
      <p:sp>
        <p:nvSpPr>
          <p:cNvPr id="16" name="Ellipse 15">
            <a:extLst>
              <a:ext uri="{FF2B5EF4-FFF2-40B4-BE49-F238E27FC236}">
                <a16:creationId xmlns:a16="http://schemas.microsoft.com/office/drawing/2014/main" id="{2F46C91B-B5B9-7DB8-A7D1-439AD3D2D5DE}"/>
              </a:ext>
            </a:extLst>
          </p:cNvPr>
          <p:cNvSpPr/>
          <p:nvPr/>
        </p:nvSpPr>
        <p:spPr>
          <a:xfrm>
            <a:off x="8963539" y="3489945"/>
            <a:ext cx="406914" cy="406914"/>
          </a:xfrm>
          <a:prstGeom prst="ellipse">
            <a:avLst/>
          </a:prstGeom>
          <a:solidFill>
            <a:schemeClr val="bg1">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endParaRPr>
          </a:p>
        </p:txBody>
      </p:sp>
      <p:sp>
        <p:nvSpPr>
          <p:cNvPr id="17" name="Ellipse 16">
            <a:extLst>
              <a:ext uri="{FF2B5EF4-FFF2-40B4-BE49-F238E27FC236}">
                <a16:creationId xmlns:a16="http://schemas.microsoft.com/office/drawing/2014/main" id="{36867868-411A-8E75-2B17-3FF851E17EE9}"/>
              </a:ext>
            </a:extLst>
          </p:cNvPr>
          <p:cNvSpPr/>
          <p:nvPr/>
        </p:nvSpPr>
        <p:spPr>
          <a:xfrm>
            <a:off x="9898915" y="3588772"/>
            <a:ext cx="209261" cy="209261"/>
          </a:xfrm>
          <a:prstGeom prst="ellipse">
            <a:avLst/>
          </a:prstGeom>
          <a:solidFill>
            <a:schemeClr val="bg1">
              <a:lumMod val="9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endParaRPr>
          </a:p>
        </p:txBody>
      </p:sp>
      <p:sp>
        <p:nvSpPr>
          <p:cNvPr id="18" name="Ellipse 17">
            <a:extLst>
              <a:ext uri="{FF2B5EF4-FFF2-40B4-BE49-F238E27FC236}">
                <a16:creationId xmlns:a16="http://schemas.microsoft.com/office/drawing/2014/main" id="{DC938590-6E09-BFDB-69E6-55B3A6CE49A5}"/>
              </a:ext>
            </a:extLst>
          </p:cNvPr>
          <p:cNvSpPr/>
          <p:nvPr/>
        </p:nvSpPr>
        <p:spPr>
          <a:xfrm>
            <a:off x="11058625" y="3588772"/>
            <a:ext cx="209261" cy="209261"/>
          </a:xfrm>
          <a:prstGeom prst="ellipse">
            <a:avLst/>
          </a:prstGeom>
          <a:solidFill>
            <a:srgbClr val="029AAC"/>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endParaRPr>
          </a:p>
        </p:txBody>
      </p:sp>
      <p:sp>
        <p:nvSpPr>
          <p:cNvPr id="19" name="TekstSylinder 18">
            <a:extLst>
              <a:ext uri="{FF2B5EF4-FFF2-40B4-BE49-F238E27FC236}">
                <a16:creationId xmlns:a16="http://schemas.microsoft.com/office/drawing/2014/main" id="{3C6CDE90-363E-D143-B406-8F01BDC7F3EE}"/>
              </a:ext>
            </a:extLst>
          </p:cNvPr>
          <p:cNvSpPr txBox="1"/>
          <p:nvPr/>
        </p:nvSpPr>
        <p:spPr>
          <a:xfrm>
            <a:off x="3265127" y="2622120"/>
            <a:ext cx="1613500" cy="250325"/>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Helse og omsorg</a:t>
            </a:r>
          </a:p>
        </p:txBody>
      </p:sp>
      <p:sp>
        <p:nvSpPr>
          <p:cNvPr id="20" name="TekstSylinder 19">
            <a:extLst>
              <a:ext uri="{FF2B5EF4-FFF2-40B4-BE49-F238E27FC236}">
                <a16:creationId xmlns:a16="http://schemas.microsoft.com/office/drawing/2014/main" id="{3BC2E9DA-D829-65DD-E9AD-D20956256E50}"/>
              </a:ext>
            </a:extLst>
          </p:cNvPr>
          <p:cNvSpPr txBox="1"/>
          <p:nvPr/>
        </p:nvSpPr>
        <p:spPr>
          <a:xfrm>
            <a:off x="5250730" y="2622120"/>
            <a:ext cx="1255152" cy="40421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nn-NO" sz="1200" b="0" i="0" u="none" strike="noStrike" kern="1200" cap="none" spc="0" normalizeH="0" baseline="0" noProof="0">
                <a:ln>
                  <a:noFill/>
                </a:ln>
                <a:solidFill>
                  <a:prstClr val="black"/>
                </a:solidFill>
                <a:effectLst/>
                <a:uLnTx/>
                <a:uFillTx/>
                <a:latin typeface="Aptos SemiBold"/>
                <a:ea typeface="+mn-ea"/>
                <a:cs typeface="+mn-cs"/>
              </a:rPr>
              <a:t>Skule</a:t>
            </a:r>
            <a:r>
              <a:rPr kumimoji="0" lang="nb-NO" sz="1200" b="0" i="0" u="none" strike="noStrike" kern="1200" cap="none" spc="0" normalizeH="0" baseline="0" noProof="0">
                <a:ln>
                  <a:noFill/>
                </a:ln>
                <a:solidFill>
                  <a:prstClr val="black"/>
                </a:solidFill>
                <a:effectLst/>
                <a:uLnTx/>
                <a:uFillTx/>
                <a:latin typeface="Aptos SemiBold"/>
                <a:ea typeface="+mn-ea"/>
                <a:cs typeface="+mn-cs"/>
              </a:rPr>
              <a:t> og barnehage</a:t>
            </a:r>
          </a:p>
        </p:txBody>
      </p:sp>
      <p:sp>
        <p:nvSpPr>
          <p:cNvPr id="21" name="TekstSylinder 20">
            <a:extLst>
              <a:ext uri="{FF2B5EF4-FFF2-40B4-BE49-F238E27FC236}">
                <a16:creationId xmlns:a16="http://schemas.microsoft.com/office/drawing/2014/main" id="{1CD4A899-D698-F7A5-45CF-B4BA3653EC97}"/>
              </a:ext>
            </a:extLst>
          </p:cNvPr>
          <p:cNvSpPr txBox="1"/>
          <p:nvPr/>
        </p:nvSpPr>
        <p:spPr>
          <a:xfrm>
            <a:off x="6721846" y="2622120"/>
            <a:ext cx="778808" cy="25032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nn-NO" sz="1200" b="0" i="0" u="none" strike="noStrike" kern="1200" cap="none" spc="0" normalizeH="0" baseline="0" noProof="1">
                <a:ln>
                  <a:noFill/>
                </a:ln>
                <a:solidFill>
                  <a:prstClr val="black"/>
                </a:solidFill>
                <a:effectLst/>
                <a:uLnTx/>
                <a:uFillTx/>
                <a:latin typeface="Aptos SemiBold"/>
                <a:ea typeface="+mn-ea"/>
                <a:cs typeface="+mn-cs"/>
              </a:rPr>
              <a:t>Admin</a:t>
            </a:r>
            <a:r>
              <a:rPr kumimoji="0" lang="nn-NO" sz="1200" b="0" i="0" u="none" strike="noStrike" kern="1200" cap="none" spc="0" normalizeH="0" baseline="0" noProof="0">
                <a:ln>
                  <a:noFill/>
                </a:ln>
                <a:solidFill>
                  <a:prstClr val="black"/>
                </a:solidFill>
                <a:effectLst/>
                <a:uLnTx/>
                <a:uFillTx/>
                <a:latin typeface="Aptos SemiBold"/>
                <a:ea typeface="+mn-ea"/>
                <a:cs typeface="+mn-cs"/>
              </a:rPr>
              <a:t>.</a:t>
            </a:r>
          </a:p>
        </p:txBody>
      </p:sp>
      <p:sp>
        <p:nvSpPr>
          <p:cNvPr id="22" name="TekstSylinder 21">
            <a:extLst>
              <a:ext uri="{FF2B5EF4-FFF2-40B4-BE49-F238E27FC236}">
                <a16:creationId xmlns:a16="http://schemas.microsoft.com/office/drawing/2014/main" id="{2AF1071D-EEC3-C260-87FC-770524E41F10}"/>
              </a:ext>
            </a:extLst>
          </p:cNvPr>
          <p:cNvSpPr txBox="1"/>
          <p:nvPr/>
        </p:nvSpPr>
        <p:spPr>
          <a:xfrm>
            <a:off x="7524865" y="2622120"/>
            <a:ext cx="1255152" cy="40421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ptos SemiBold"/>
                <a:ea typeface="+mn-ea"/>
                <a:cs typeface="+mn-cs"/>
              </a:rPr>
              <a:t>Infrastruktur-</a:t>
            </a:r>
            <a:r>
              <a:rPr kumimoji="0" lang="nn-NO" sz="1200" b="0" i="0" u="none" strike="noStrike" kern="1200" cap="none" spc="0" normalizeH="0" baseline="0" noProof="0">
                <a:ln>
                  <a:noFill/>
                </a:ln>
                <a:solidFill>
                  <a:prstClr val="black"/>
                </a:solidFill>
                <a:effectLst/>
                <a:uLnTx/>
                <a:uFillTx/>
                <a:latin typeface="Aptos SemiBold"/>
                <a:ea typeface="+mn-ea"/>
                <a:cs typeface="+mn-cs"/>
              </a:rPr>
              <a:t>tenester</a:t>
            </a:r>
            <a:endParaRPr kumimoji="0" lang="nb-NO" sz="12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endParaRPr>
          </a:p>
        </p:txBody>
      </p:sp>
      <p:sp>
        <p:nvSpPr>
          <p:cNvPr id="23" name="TekstSylinder 22">
            <a:extLst>
              <a:ext uri="{FF2B5EF4-FFF2-40B4-BE49-F238E27FC236}">
                <a16:creationId xmlns:a16="http://schemas.microsoft.com/office/drawing/2014/main" id="{8B8D3DFD-EDC0-93A9-105F-5F38695A5E52}"/>
              </a:ext>
            </a:extLst>
          </p:cNvPr>
          <p:cNvSpPr txBox="1"/>
          <p:nvPr/>
        </p:nvSpPr>
        <p:spPr>
          <a:xfrm>
            <a:off x="8493551" y="2622120"/>
            <a:ext cx="1255152" cy="40421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ptos SemiBold"/>
                <a:ea typeface="+mn-ea"/>
                <a:cs typeface="+mn-cs"/>
              </a:rPr>
              <a:t>Kultur </a:t>
            </a:r>
            <a:br>
              <a:rPr kumimoji="0" lang="nb-NO" sz="12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br>
            <a:r>
              <a:rPr kumimoji="0" lang="nb-NO" sz="1200" b="0" i="0" u="none" strike="noStrike" kern="1200" cap="none" spc="0" normalizeH="0" baseline="0" noProof="0">
                <a:ln>
                  <a:noFill/>
                </a:ln>
                <a:solidFill>
                  <a:prstClr val="black"/>
                </a:solidFill>
                <a:effectLst/>
                <a:uLnTx/>
                <a:uFillTx/>
                <a:latin typeface="Aptos SemiBold"/>
                <a:ea typeface="+mn-ea"/>
                <a:cs typeface="+mn-cs"/>
              </a:rPr>
              <a:t>og </a:t>
            </a:r>
            <a:r>
              <a:rPr kumimoji="0" lang="nn-NO" sz="1200" b="0" i="0" u="none" strike="noStrike" kern="1200" cap="none" spc="0" normalizeH="0" baseline="0" noProof="0">
                <a:ln>
                  <a:noFill/>
                </a:ln>
                <a:solidFill>
                  <a:prstClr val="black"/>
                </a:solidFill>
                <a:effectLst/>
                <a:uLnTx/>
                <a:uFillTx/>
                <a:latin typeface="Aptos SemiBold"/>
                <a:ea typeface="+mn-ea"/>
                <a:cs typeface="+mn-cs"/>
              </a:rPr>
              <a:t>kyrkje</a:t>
            </a:r>
          </a:p>
        </p:txBody>
      </p:sp>
      <p:sp>
        <p:nvSpPr>
          <p:cNvPr id="24" name="TekstSylinder 23">
            <a:extLst>
              <a:ext uri="{FF2B5EF4-FFF2-40B4-BE49-F238E27FC236}">
                <a16:creationId xmlns:a16="http://schemas.microsoft.com/office/drawing/2014/main" id="{C0397712-FE97-1D92-1D23-C23F6AD6B4B9}"/>
              </a:ext>
            </a:extLst>
          </p:cNvPr>
          <p:cNvSpPr txBox="1"/>
          <p:nvPr/>
        </p:nvSpPr>
        <p:spPr>
          <a:xfrm>
            <a:off x="9409280" y="2622120"/>
            <a:ext cx="1255152" cy="40421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ptos SemiBold"/>
                <a:ea typeface="+mn-ea"/>
                <a:cs typeface="+mn-cs"/>
              </a:rPr>
              <a:t>Netto finansutgifter</a:t>
            </a:r>
            <a:endParaRPr kumimoji="0" lang="nb-NO" sz="12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endParaRPr>
          </a:p>
        </p:txBody>
      </p:sp>
      <p:sp>
        <p:nvSpPr>
          <p:cNvPr id="25" name="TekstSylinder 24">
            <a:extLst>
              <a:ext uri="{FF2B5EF4-FFF2-40B4-BE49-F238E27FC236}">
                <a16:creationId xmlns:a16="http://schemas.microsoft.com/office/drawing/2014/main" id="{F1CC4A09-6513-3457-DD44-4DBAD62C0DCF}"/>
              </a:ext>
            </a:extLst>
          </p:cNvPr>
          <p:cNvSpPr txBox="1"/>
          <p:nvPr/>
        </p:nvSpPr>
        <p:spPr>
          <a:xfrm>
            <a:off x="10545745" y="2622120"/>
            <a:ext cx="1239097" cy="404213"/>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nb-NO" sz="1200" b="0" i="0" u="none" strike="noStrike" kern="1200" cap="none" spc="0" normalizeH="0" baseline="0" noProof="0">
                <a:ln>
                  <a:noFill/>
                </a:ln>
                <a:solidFill>
                  <a:srgbClr val="029AAC"/>
                </a:solidFill>
                <a:effectLst/>
                <a:uLnTx/>
                <a:uFillTx/>
                <a:latin typeface="Aptos SemiBold" panose="020B0004020202020204" pitchFamily="34" charset="0"/>
                <a:ea typeface="+mn-ea"/>
                <a:cs typeface="+mn-cs"/>
              </a:rPr>
              <a:t>Netto driftsresultat</a:t>
            </a:r>
          </a:p>
        </p:txBody>
      </p:sp>
      <p:sp>
        <p:nvSpPr>
          <p:cNvPr id="26" name="TekstSylinder 25">
            <a:extLst>
              <a:ext uri="{FF2B5EF4-FFF2-40B4-BE49-F238E27FC236}">
                <a16:creationId xmlns:a16="http://schemas.microsoft.com/office/drawing/2014/main" id="{E7EE07CB-8404-94C0-91F2-8FF72259E503}"/>
              </a:ext>
            </a:extLst>
          </p:cNvPr>
          <p:cNvSpPr txBox="1"/>
          <p:nvPr/>
        </p:nvSpPr>
        <p:spPr>
          <a:xfrm>
            <a:off x="10355536" y="3231737"/>
            <a:ext cx="7081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a:ln>
                  <a:noFill/>
                </a:ln>
                <a:solidFill>
                  <a:prstClr val="white">
                    <a:lumMod val="65000"/>
                  </a:prstClr>
                </a:solidFill>
                <a:effectLst/>
                <a:uLnTx/>
                <a:uFillTx/>
                <a:latin typeface="Aptos SemiBold" panose="020B0004020202020204" pitchFamily="34" charset="0"/>
                <a:ea typeface="+mn-ea"/>
                <a:cs typeface="+mn-cs"/>
              </a:rPr>
              <a:t>=</a:t>
            </a:r>
          </a:p>
        </p:txBody>
      </p:sp>
      <p:sp>
        <p:nvSpPr>
          <p:cNvPr id="27" name="TekstSylinder 26">
            <a:extLst>
              <a:ext uri="{FF2B5EF4-FFF2-40B4-BE49-F238E27FC236}">
                <a16:creationId xmlns:a16="http://schemas.microsoft.com/office/drawing/2014/main" id="{7468CFD8-6896-5EA9-485B-DC3348881E75}"/>
              </a:ext>
            </a:extLst>
          </p:cNvPr>
          <p:cNvSpPr txBox="1"/>
          <p:nvPr/>
        </p:nvSpPr>
        <p:spPr>
          <a:xfrm>
            <a:off x="9427190" y="3191396"/>
            <a:ext cx="3939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a:ln>
                  <a:noFill/>
                </a:ln>
                <a:solidFill>
                  <a:prstClr val="white">
                    <a:lumMod val="65000"/>
                  </a:prstClr>
                </a:solidFill>
                <a:effectLst/>
                <a:uLnTx/>
                <a:uFillTx/>
                <a:latin typeface="Aptos SemiBold" panose="020B0004020202020204" pitchFamily="34" charset="0"/>
                <a:ea typeface="+mn-ea"/>
                <a:cs typeface="+mn-cs"/>
              </a:rPr>
              <a:t>-</a:t>
            </a:r>
          </a:p>
        </p:txBody>
      </p:sp>
      <p:sp>
        <p:nvSpPr>
          <p:cNvPr id="28" name="TekstSylinder 27">
            <a:extLst>
              <a:ext uri="{FF2B5EF4-FFF2-40B4-BE49-F238E27FC236}">
                <a16:creationId xmlns:a16="http://schemas.microsoft.com/office/drawing/2014/main" id="{6F6C70BA-96F2-9B3B-A632-F4A6FC41A68A}"/>
              </a:ext>
            </a:extLst>
          </p:cNvPr>
          <p:cNvSpPr txBox="1"/>
          <p:nvPr/>
        </p:nvSpPr>
        <p:spPr>
          <a:xfrm>
            <a:off x="8533252" y="3191396"/>
            <a:ext cx="3939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a:ln>
                  <a:noFill/>
                </a:ln>
                <a:solidFill>
                  <a:prstClr val="white">
                    <a:lumMod val="65000"/>
                  </a:prstClr>
                </a:solidFill>
                <a:effectLst/>
                <a:uLnTx/>
                <a:uFillTx/>
                <a:latin typeface="Aptos SemiBold" panose="020B0004020202020204" pitchFamily="34" charset="0"/>
                <a:ea typeface="+mn-ea"/>
                <a:cs typeface="+mn-cs"/>
              </a:rPr>
              <a:t>-</a:t>
            </a:r>
          </a:p>
        </p:txBody>
      </p:sp>
      <p:sp>
        <p:nvSpPr>
          <p:cNvPr id="29" name="TekstSylinder 28">
            <a:extLst>
              <a:ext uri="{FF2B5EF4-FFF2-40B4-BE49-F238E27FC236}">
                <a16:creationId xmlns:a16="http://schemas.microsoft.com/office/drawing/2014/main" id="{04060703-45C2-DADC-617D-B7E478624EE2}"/>
              </a:ext>
            </a:extLst>
          </p:cNvPr>
          <p:cNvSpPr txBox="1"/>
          <p:nvPr/>
        </p:nvSpPr>
        <p:spPr>
          <a:xfrm>
            <a:off x="7543392" y="3191396"/>
            <a:ext cx="29648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a:ln>
                  <a:noFill/>
                </a:ln>
                <a:solidFill>
                  <a:prstClr val="white">
                    <a:lumMod val="65000"/>
                  </a:prstClr>
                </a:solidFill>
                <a:effectLst/>
                <a:uLnTx/>
                <a:uFillTx/>
                <a:latin typeface="Aptos SemiBold" panose="020B0004020202020204" pitchFamily="34" charset="0"/>
                <a:ea typeface="+mn-ea"/>
                <a:cs typeface="+mn-cs"/>
              </a:rPr>
              <a:t>-</a:t>
            </a:r>
          </a:p>
        </p:txBody>
      </p:sp>
      <p:sp>
        <p:nvSpPr>
          <p:cNvPr id="30" name="TekstSylinder 29">
            <a:extLst>
              <a:ext uri="{FF2B5EF4-FFF2-40B4-BE49-F238E27FC236}">
                <a16:creationId xmlns:a16="http://schemas.microsoft.com/office/drawing/2014/main" id="{E1286083-6E40-C318-BB34-DD4349A57C25}"/>
              </a:ext>
            </a:extLst>
          </p:cNvPr>
          <p:cNvSpPr txBox="1"/>
          <p:nvPr/>
        </p:nvSpPr>
        <p:spPr>
          <a:xfrm>
            <a:off x="6425360" y="3191396"/>
            <a:ext cx="29648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a:ln>
                  <a:noFill/>
                </a:ln>
                <a:solidFill>
                  <a:prstClr val="white">
                    <a:lumMod val="65000"/>
                  </a:prstClr>
                </a:solidFill>
                <a:effectLst/>
                <a:uLnTx/>
                <a:uFillTx/>
                <a:latin typeface="Aptos SemiBold" panose="020B0004020202020204" pitchFamily="34" charset="0"/>
                <a:ea typeface="+mn-ea"/>
                <a:cs typeface="+mn-cs"/>
              </a:rPr>
              <a:t>-</a:t>
            </a:r>
          </a:p>
        </p:txBody>
      </p:sp>
      <p:sp>
        <p:nvSpPr>
          <p:cNvPr id="31" name="TekstSylinder 30">
            <a:extLst>
              <a:ext uri="{FF2B5EF4-FFF2-40B4-BE49-F238E27FC236}">
                <a16:creationId xmlns:a16="http://schemas.microsoft.com/office/drawing/2014/main" id="{1D448339-5294-F583-A649-6D5BC50D66CD}"/>
              </a:ext>
            </a:extLst>
          </p:cNvPr>
          <p:cNvSpPr txBox="1"/>
          <p:nvPr/>
        </p:nvSpPr>
        <p:spPr>
          <a:xfrm>
            <a:off x="4858951" y="3191396"/>
            <a:ext cx="29648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a:ln>
                  <a:noFill/>
                </a:ln>
                <a:solidFill>
                  <a:prstClr val="white">
                    <a:lumMod val="65000"/>
                  </a:prstClr>
                </a:solidFill>
                <a:effectLst/>
                <a:uLnTx/>
                <a:uFillTx/>
                <a:latin typeface="Aptos SemiBold" panose="020B0004020202020204" pitchFamily="34" charset="0"/>
                <a:ea typeface="+mn-ea"/>
                <a:cs typeface="+mn-cs"/>
              </a:rPr>
              <a:t>-</a:t>
            </a:r>
          </a:p>
        </p:txBody>
      </p:sp>
      <p:sp>
        <p:nvSpPr>
          <p:cNvPr id="32" name="TekstSylinder 31">
            <a:extLst>
              <a:ext uri="{FF2B5EF4-FFF2-40B4-BE49-F238E27FC236}">
                <a16:creationId xmlns:a16="http://schemas.microsoft.com/office/drawing/2014/main" id="{19E5E0CE-3084-F9AF-71D1-5BE6F515C382}"/>
              </a:ext>
            </a:extLst>
          </p:cNvPr>
          <p:cNvSpPr txBox="1"/>
          <p:nvPr/>
        </p:nvSpPr>
        <p:spPr>
          <a:xfrm>
            <a:off x="2910245" y="3191396"/>
            <a:ext cx="29648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a:ln>
                  <a:noFill/>
                </a:ln>
                <a:solidFill>
                  <a:prstClr val="white">
                    <a:lumMod val="65000"/>
                  </a:prstClr>
                </a:solidFill>
                <a:effectLst/>
                <a:uLnTx/>
                <a:uFillTx/>
                <a:latin typeface="Aptos SemiBold" panose="020B0004020202020204" pitchFamily="34" charset="0"/>
                <a:ea typeface="+mn-ea"/>
                <a:cs typeface="+mn-cs"/>
              </a:rPr>
              <a:t>-</a:t>
            </a:r>
          </a:p>
        </p:txBody>
      </p:sp>
      <p:sp>
        <p:nvSpPr>
          <p:cNvPr id="33" name="TekstSylinder 32">
            <a:extLst>
              <a:ext uri="{FF2B5EF4-FFF2-40B4-BE49-F238E27FC236}">
                <a16:creationId xmlns:a16="http://schemas.microsoft.com/office/drawing/2014/main" id="{E91CE704-B2E4-DECE-89C1-C11EF9DBD5C4}"/>
              </a:ext>
            </a:extLst>
          </p:cNvPr>
          <p:cNvSpPr txBox="1"/>
          <p:nvPr/>
        </p:nvSpPr>
        <p:spPr>
          <a:xfrm>
            <a:off x="5647633" y="5167001"/>
            <a:ext cx="2148426" cy="2646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nb-NO" sz="1600" b="0" i="0" u="none" strike="noStrike" kern="1200" cap="none" spc="0" normalizeH="0" baseline="0" noProof="0">
                <a:ln>
                  <a:noFill/>
                </a:ln>
                <a:solidFill>
                  <a:srgbClr val="029AAC"/>
                </a:solidFill>
                <a:effectLst/>
                <a:uLnTx/>
                <a:uFillTx/>
                <a:latin typeface="Aptos SemiBold"/>
                <a:ea typeface="+mn-ea"/>
                <a:cs typeface="+mn-cs"/>
              </a:rPr>
              <a:t>Samla driftsutgifter</a:t>
            </a:r>
            <a:endParaRPr kumimoji="0" lang="nb-NO" sz="1600" b="0" i="0" u="none" strike="noStrike" kern="1200" cap="none" spc="0" normalizeH="0" baseline="0" noProof="0">
              <a:ln>
                <a:noFill/>
              </a:ln>
              <a:solidFill>
                <a:srgbClr val="029AAC"/>
              </a:solidFill>
              <a:effectLst/>
              <a:uLnTx/>
              <a:uFillTx/>
              <a:latin typeface="Aptos SemiBold" panose="020B0004020202020204" pitchFamily="34" charset="0"/>
              <a:ea typeface="+mn-ea"/>
              <a:cs typeface="+mn-cs"/>
            </a:endParaRPr>
          </a:p>
        </p:txBody>
      </p:sp>
      <p:cxnSp>
        <p:nvCxnSpPr>
          <p:cNvPr id="35" name="Rett line 34">
            <a:extLst>
              <a:ext uri="{FF2B5EF4-FFF2-40B4-BE49-F238E27FC236}">
                <a16:creationId xmlns:a16="http://schemas.microsoft.com/office/drawing/2014/main" id="{BA809EC8-19AA-718C-EB9F-4914BE9F605C}"/>
              </a:ext>
            </a:extLst>
          </p:cNvPr>
          <p:cNvCxnSpPr>
            <a:cxnSpLocks/>
          </p:cNvCxnSpPr>
          <p:nvPr/>
        </p:nvCxnSpPr>
        <p:spPr>
          <a:xfrm>
            <a:off x="3140021" y="4464425"/>
            <a:ext cx="0" cy="61609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Rett line 35">
            <a:extLst>
              <a:ext uri="{FF2B5EF4-FFF2-40B4-BE49-F238E27FC236}">
                <a16:creationId xmlns:a16="http://schemas.microsoft.com/office/drawing/2014/main" id="{BB221CDA-EAAA-7DB0-769F-7536B6377456}"/>
              </a:ext>
            </a:extLst>
          </p:cNvPr>
          <p:cNvCxnSpPr>
            <a:cxnSpLocks/>
          </p:cNvCxnSpPr>
          <p:nvPr/>
        </p:nvCxnSpPr>
        <p:spPr>
          <a:xfrm>
            <a:off x="10373991" y="4464425"/>
            <a:ext cx="0" cy="61609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e 37">
            <a:extLst>
              <a:ext uri="{FF2B5EF4-FFF2-40B4-BE49-F238E27FC236}">
                <a16:creationId xmlns:a16="http://schemas.microsoft.com/office/drawing/2014/main" id="{6B48A674-15AB-C47A-0D29-6FA4DD9259E9}"/>
              </a:ext>
            </a:extLst>
          </p:cNvPr>
          <p:cNvCxnSpPr>
            <a:cxnSpLocks/>
          </p:cNvCxnSpPr>
          <p:nvPr/>
        </p:nvCxnSpPr>
        <p:spPr>
          <a:xfrm>
            <a:off x="3126574" y="5067077"/>
            <a:ext cx="7247417"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kstSylinder 2">
            <a:extLst>
              <a:ext uri="{FF2B5EF4-FFF2-40B4-BE49-F238E27FC236}">
                <a16:creationId xmlns:a16="http://schemas.microsoft.com/office/drawing/2014/main" id="{22A2BB1E-E34D-F681-58BE-AF626CF3EBF6}"/>
              </a:ext>
            </a:extLst>
          </p:cNvPr>
          <p:cNvSpPr txBox="1"/>
          <p:nvPr/>
        </p:nvSpPr>
        <p:spPr>
          <a:xfrm>
            <a:off x="2187738" y="580259"/>
            <a:ext cx="9154631"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1" i="0" u="none" strike="noStrike" kern="1200" cap="none" spc="0" normalizeH="0" baseline="0" noProof="0">
                <a:ln>
                  <a:noFill/>
                </a:ln>
                <a:solidFill>
                  <a:prstClr val="black"/>
                </a:solidFill>
                <a:effectLst/>
                <a:uLnTx/>
                <a:uFillTx/>
                <a:latin typeface="Aptos"/>
                <a:ea typeface="+mn-ea"/>
                <a:cs typeface="+mn-cs"/>
              </a:rPr>
              <a:t>Utdrag politisk sak KS-25/049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Figuren under er henta frå ein tidlegare rettleiar om økonomiplanlegging for folkevalde, som syner korleis kommunen sine samla driftsinntekter må danne rammene for fordeling og prioritering innanfor kommunen si samla tenesteyting. Kommunen har mynde til å prioritere rammene for desse tenestene </a:t>
            </a:r>
            <a:r>
              <a:rPr kumimoji="0" lang="nn-NO" sz="1200" b="1" i="0" u="none" strike="noStrike" kern="1200" cap="none" spc="0" normalizeH="0" baseline="0" noProof="0">
                <a:ln>
                  <a:noFill/>
                </a:ln>
                <a:solidFill>
                  <a:prstClr val="black"/>
                </a:solidFill>
                <a:effectLst/>
                <a:uLnTx/>
                <a:uFillTx/>
                <a:latin typeface="Arial" panose="020B0604020202020204" pitchFamily="34" charset="0"/>
                <a:ea typeface="+mn-ea"/>
                <a:cs typeface="+mn-cs"/>
              </a:rPr>
              <a:t>innanfor </a:t>
            </a:r>
            <a:r>
              <a:rPr kumimoji="0" lang="nn-NO"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kommunens samla inntekter.</a:t>
            </a: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19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DFB4C9DB-5620-6904-1342-54FA63D5FBD5}"/>
              </a:ext>
            </a:extLst>
          </p:cNvPr>
          <p:cNvSpPr/>
          <p:nvPr/>
        </p:nvSpPr>
        <p:spPr>
          <a:xfrm>
            <a:off x="0" y="2024689"/>
            <a:ext cx="6059715" cy="4102333"/>
          </a:xfrm>
          <a:prstGeom prst="rect">
            <a:avLst/>
          </a:prstGeom>
          <a:solidFill>
            <a:srgbClr val="AFDD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lasshaldar for tekst 1">
            <a:extLst>
              <a:ext uri="{FF2B5EF4-FFF2-40B4-BE49-F238E27FC236}">
                <a16:creationId xmlns:a16="http://schemas.microsoft.com/office/drawing/2014/main" id="{49028385-8EEC-E86A-A745-2572D9191264}"/>
              </a:ext>
            </a:extLst>
          </p:cNvPr>
          <p:cNvSpPr txBox="1">
            <a:spLocks/>
          </p:cNvSpPr>
          <p:nvPr/>
        </p:nvSpPr>
        <p:spPr>
          <a:xfrm>
            <a:off x="502039" y="1240888"/>
            <a:ext cx="5645078" cy="1567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3200" kern="1200">
                <a:solidFill>
                  <a:schemeClr val="tx1"/>
                </a:solidFill>
                <a:latin typeface="Aptos SemiBold"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2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endParaRPr>
          </a:p>
        </p:txBody>
      </p:sp>
      <p:sp>
        <p:nvSpPr>
          <p:cNvPr id="11" name="TekstSylinder 10">
            <a:extLst>
              <a:ext uri="{FF2B5EF4-FFF2-40B4-BE49-F238E27FC236}">
                <a16:creationId xmlns:a16="http://schemas.microsoft.com/office/drawing/2014/main" id="{CBF9AC79-9794-F514-3F1E-3744602CC427}"/>
              </a:ext>
            </a:extLst>
          </p:cNvPr>
          <p:cNvSpPr txBox="1"/>
          <p:nvPr/>
        </p:nvSpPr>
        <p:spPr>
          <a:xfrm>
            <a:off x="321833" y="3061003"/>
            <a:ext cx="4896935" cy="203132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Det er ei klår forventning frå nasjonalt hald at kommunane gjer nødvendige grep og prioriteringar innanfor den enkelte kommune si økonomiske ramme for å omstille seg i tide til ei ny tid.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Stad kommunestyre har vedteke å starte arbeidet med å revidere kommuneplanen sin samfunnsplan, og skal 9. mai 2025 ha ein eigen </a:t>
            </a:r>
            <a:r>
              <a:rPr kumimoji="0" lang="nn-NO" sz="1400" b="0" i="0" u="none" strike="noStrike" kern="1200" cap="none" spc="0" normalizeH="0" baseline="0" noProof="0" err="1">
                <a:ln>
                  <a:noFill/>
                </a:ln>
                <a:solidFill>
                  <a:prstClr val="black"/>
                </a:solidFill>
                <a:effectLst/>
                <a:uLnTx/>
                <a:uFillTx/>
                <a:latin typeface="Arial" panose="020B0604020202020204" pitchFamily="34" charset="0"/>
                <a:ea typeface="+mn-ea"/>
                <a:cs typeface="+mn-cs"/>
              </a:rPr>
              <a:t>folkevalddag</a:t>
            </a:r>
            <a:r>
              <a:rPr kumimoji="0" lang="nn-NO"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der omstilling og økonomisk balanse med kopling mot ny revidert samfunnsdel </a:t>
            </a:r>
            <a:r>
              <a:rPr kumimoji="0" lang="nb-NO"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er tema. </a:t>
            </a:r>
            <a:endPar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3" name="Pil: Høgre 12">
            <a:extLst>
              <a:ext uri="{FF2B5EF4-FFF2-40B4-BE49-F238E27FC236}">
                <a16:creationId xmlns:a16="http://schemas.microsoft.com/office/drawing/2014/main" id="{1D7FC8DD-6781-5480-184E-44F544DA70E7}"/>
              </a:ext>
            </a:extLst>
          </p:cNvPr>
          <p:cNvSpPr/>
          <p:nvPr/>
        </p:nvSpPr>
        <p:spPr>
          <a:xfrm>
            <a:off x="6339469" y="3388073"/>
            <a:ext cx="793712" cy="914400"/>
          </a:xfrm>
          <a:prstGeom prst="rightArrow">
            <a:avLst/>
          </a:prstGeom>
          <a:solidFill>
            <a:srgbClr val="0291A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Sylinder 2">
            <a:extLst>
              <a:ext uri="{FF2B5EF4-FFF2-40B4-BE49-F238E27FC236}">
                <a16:creationId xmlns:a16="http://schemas.microsoft.com/office/drawing/2014/main" id="{3DEE1AED-B461-BA0D-18AE-01AF7FC26C20}"/>
              </a:ext>
            </a:extLst>
          </p:cNvPr>
          <p:cNvSpPr txBox="1"/>
          <p:nvPr/>
        </p:nvSpPr>
        <p:spPr>
          <a:xfrm>
            <a:off x="425301" y="6379535"/>
            <a:ext cx="489693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800" b="0" i="0" u="none" strike="noStrike" kern="1200" cap="none" spc="0" normalizeH="0" baseline="0" noProof="0">
                <a:ln>
                  <a:noFill/>
                </a:ln>
                <a:solidFill>
                  <a:prstClr val="black"/>
                </a:solidFill>
                <a:effectLst/>
                <a:uLnTx/>
                <a:uFillTx/>
                <a:latin typeface="Calibri" panose="020F0502020204030204"/>
                <a:ea typeface="+mn-ea"/>
                <a:cs typeface="+mn-cs"/>
              </a:rPr>
              <a:t>Tekst henta frå Økonomiplanlegging for folkevalde, rettleiar frå Fylkesmannen i Nordland/Vista Analyse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prstClr val="black"/>
                </a:solidFill>
                <a:effectLst/>
                <a:uLnTx/>
                <a:uFillTx/>
                <a:latin typeface="Calibri" panose="020F0502020204030204"/>
                <a:ea typeface="+mn-ea"/>
                <a:cs typeface="+mn-cs"/>
                <a:hlinkClick r:id="rId3"/>
              </a:rPr>
              <a:t>fin_okonomiplanlegger_lowres.pdf</a:t>
            </a:r>
            <a:endParaRPr kumimoji="0" lang="nb-NO"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Bilete 4">
            <a:extLst>
              <a:ext uri="{FF2B5EF4-FFF2-40B4-BE49-F238E27FC236}">
                <a16:creationId xmlns:a16="http://schemas.microsoft.com/office/drawing/2014/main" id="{F768EA88-9689-C130-08D4-CA25601072D2}"/>
              </a:ext>
            </a:extLst>
          </p:cNvPr>
          <p:cNvPicPr>
            <a:picLocks noChangeAspect="1"/>
          </p:cNvPicPr>
          <p:nvPr/>
        </p:nvPicPr>
        <p:blipFill>
          <a:blip r:embed="rId4"/>
          <a:stretch>
            <a:fillRect/>
          </a:stretch>
        </p:blipFill>
        <p:spPr>
          <a:xfrm>
            <a:off x="7498598" y="2163554"/>
            <a:ext cx="4191363" cy="3665538"/>
          </a:xfrm>
          <a:prstGeom prst="rect">
            <a:avLst/>
          </a:prstGeom>
        </p:spPr>
      </p:pic>
      <p:sp>
        <p:nvSpPr>
          <p:cNvPr id="2" name="Plasshaldar for tekst 1">
            <a:extLst>
              <a:ext uri="{FF2B5EF4-FFF2-40B4-BE49-F238E27FC236}">
                <a16:creationId xmlns:a16="http://schemas.microsoft.com/office/drawing/2014/main" id="{4BD013E4-5C4C-1FDF-AFD3-0C36CBC22607}"/>
              </a:ext>
            </a:extLst>
          </p:cNvPr>
          <p:cNvSpPr txBox="1">
            <a:spLocks/>
          </p:cNvSpPr>
          <p:nvPr/>
        </p:nvSpPr>
        <p:spPr>
          <a:xfrm>
            <a:off x="2378460" y="134463"/>
            <a:ext cx="11136806" cy="855532"/>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3200" kern="1200">
                <a:solidFill>
                  <a:schemeClr val="tx1"/>
                </a:solidFill>
                <a:latin typeface="Aptos SemiBold"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4000" b="0" i="0" u="none" strike="noStrike" kern="1200" cap="none" spc="0" normalizeH="0" baseline="0" noProof="0">
                <a:ln>
                  <a:noFill/>
                </a:ln>
                <a:solidFill>
                  <a:srgbClr val="C00000"/>
                </a:solidFill>
                <a:effectLst/>
                <a:uLnTx/>
                <a:uFillTx/>
                <a:latin typeface="Aptos SemiBold"/>
                <a:ea typeface="+mn-ea"/>
                <a:cs typeface="+mn-cs"/>
              </a:rPr>
              <a:t>Mai </a:t>
            </a:r>
            <a:r>
              <a:rPr kumimoji="0" lang="nb-NO" sz="2400" b="0" i="0" u="none" strike="noStrike" kern="1200" cap="none" spc="0" normalizeH="0" baseline="0" noProof="0">
                <a:ln>
                  <a:noFill/>
                </a:ln>
                <a:solidFill>
                  <a:prstClr val="black">
                    <a:lumMod val="85000"/>
                    <a:lumOff val="15000"/>
                  </a:prstClr>
                </a:solidFill>
                <a:effectLst/>
                <a:uLnTx/>
                <a:uFillTx/>
                <a:latin typeface="Aptos SemiBold"/>
                <a:ea typeface="+mn-ea"/>
                <a:cs typeface="+mn-cs"/>
              </a:rPr>
              <a:t>KS folkevalddag om politisk leiing i omstilling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2400" b="0" i="0" u="none" strike="noStrike" kern="1200" cap="none" spc="0" normalizeH="0" baseline="0" noProof="0">
              <a:ln>
                <a:noFill/>
              </a:ln>
              <a:solidFill>
                <a:prstClr val="black">
                  <a:lumMod val="85000"/>
                  <a:lumOff val="15000"/>
                </a:prstClr>
              </a:solidFill>
              <a:effectLst/>
              <a:uLnTx/>
              <a:uFillTx/>
              <a:latin typeface="Aptos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2400" b="0" i="0" u="none" strike="noStrike" kern="1200" cap="none" spc="0" normalizeH="0" baseline="0" noProof="0">
              <a:ln>
                <a:noFill/>
              </a:ln>
              <a:solidFill>
                <a:prstClr val="black">
                  <a:lumMod val="85000"/>
                  <a:lumOff val="15000"/>
                </a:prstClr>
              </a:solidFill>
              <a:effectLst/>
              <a:uLnTx/>
              <a:uFillTx/>
              <a:latin typeface="Aptos SemiBold"/>
              <a:ea typeface="+mn-ea"/>
              <a:cs typeface="+mn-cs"/>
            </a:endParaRPr>
          </a:p>
        </p:txBody>
      </p:sp>
      <p:sp>
        <p:nvSpPr>
          <p:cNvPr id="7" name="TekstSylinder 6">
            <a:extLst>
              <a:ext uri="{FF2B5EF4-FFF2-40B4-BE49-F238E27FC236}">
                <a16:creationId xmlns:a16="http://schemas.microsoft.com/office/drawing/2014/main" id="{3038C24E-25E3-BA07-0D39-23C0EF0530BD}"/>
              </a:ext>
            </a:extLst>
          </p:cNvPr>
          <p:cNvSpPr txBox="1"/>
          <p:nvPr/>
        </p:nvSpPr>
        <p:spPr>
          <a:xfrm>
            <a:off x="3324578" y="712148"/>
            <a:ext cx="64922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Med kopling mot revidering av kommuneplanen sin samfunnsdel</a:t>
            </a:r>
          </a:p>
        </p:txBody>
      </p:sp>
    </p:spTree>
    <p:extLst>
      <p:ext uri="{BB962C8B-B14F-4D97-AF65-F5344CB8AC3E}">
        <p14:creationId xmlns:p14="http://schemas.microsoft.com/office/powerpoint/2010/main" val="620851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94506-4BC5-BDA5-0371-F4824A4F1DD5}"/>
            </a:ext>
          </a:extLst>
        </p:cNvPr>
        <p:cNvGrpSpPr/>
        <p:nvPr/>
      </p:nvGrpSpPr>
      <p:grpSpPr>
        <a:xfrm>
          <a:off x="0" y="0"/>
          <a:ext cx="0" cy="0"/>
          <a:chOff x="0" y="0"/>
          <a:chExt cx="0" cy="0"/>
        </a:xfrm>
      </p:grpSpPr>
      <p:sp>
        <p:nvSpPr>
          <p:cNvPr id="14" name="Rektangel: Avrunda hjørne 13">
            <a:extLst>
              <a:ext uri="{FF2B5EF4-FFF2-40B4-BE49-F238E27FC236}">
                <a16:creationId xmlns:a16="http://schemas.microsoft.com/office/drawing/2014/main" id="{50C6CB77-9CCC-A584-BD15-9A21FE2B0412}"/>
              </a:ext>
            </a:extLst>
          </p:cNvPr>
          <p:cNvSpPr/>
          <p:nvPr/>
        </p:nvSpPr>
        <p:spPr>
          <a:xfrm rot="5400000">
            <a:off x="9484447" y="3936862"/>
            <a:ext cx="3592612" cy="1151167"/>
          </a:xfrm>
          <a:prstGeom prst="roundRect">
            <a:avLst>
              <a:gd name="adj" fmla="val 0"/>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600" b="0" i="0" u="none" strike="noStrike" kern="1200" cap="none" spc="0" normalizeH="0" baseline="0" noProof="0">
                <a:ln>
                  <a:noFill/>
                </a:ln>
                <a:solidFill>
                  <a:prstClr val="black"/>
                </a:solidFill>
                <a:effectLst/>
                <a:uLnTx/>
                <a:uFillTx/>
                <a:latin typeface="Aptos" panose="020B0004020202020204" pitchFamily="34" charset="0"/>
                <a:ea typeface="+mn-ea"/>
                <a:cs typeface="+mn-cs"/>
              </a:rPr>
              <a:t>Arealstrategien</a:t>
            </a:r>
            <a:endParaRPr kumimoji="0" lang="nb-NO" sz="16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cxnSp>
        <p:nvCxnSpPr>
          <p:cNvPr id="52" name="Rett line 51">
            <a:extLst>
              <a:ext uri="{FF2B5EF4-FFF2-40B4-BE49-F238E27FC236}">
                <a16:creationId xmlns:a16="http://schemas.microsoft.com/office/drawing/2014/main" id="{0120DE46-C23D-25CF-7240-D3A6F979DB27}"/>
              </a:ext>
            </a:extLst>
          </p:cNvPr>
          <p:cNvCxnSpPr>
            <a:cxnSpLocks/>
          </p:cNvCxnSpPr>
          <p:nvPr/>
        </p:nvCxnSpPr>
        <p:spPr>
          <a:xfrm flipV="1">
            <a:off x="5635623" y="3018316"/>
            <a:ext cx="2510975" cy="15159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Rett line 53">
            <a:extLst>
              <a:ext uri="{FF2B5EF4-FFF2-40B4-BE49-F238E27FC236}">
                <a16:creationId xmlns:a16="http://schemas.microsoft.com/office/drawing/2014/main" id="{A26C6A7A-68D2-2008-2894-1950E5363418}"/>
              </a:ext>
            </a:extLst>
          </p:cNvPr>
          <p:cNvCxnSpPr>
            <a:cxnSpLocks/>
          </p:cNvCxnSpPr>
          <p:nvPr/>
        </p:nvCxnSpPr>
        <p:spPr>
          <a:xfrm flipV="1">
            <a:off x="5635623" y="3766475"/>
            <a:ext cx="2507536" cy="756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Rett line 56">
            <a:extLst>
              <a:ext uri="{FF2B5EF4-FFF2-40B4-BE49-F238E27FC236}">
                <a16:creationId xmlns:a16="http://schemas.microsoft.com/office/drawing/2014/main" id="{88A20CDD-1BA5-541C-7C55-507122E11353}"/>
              </a:ext>
            </a:extLst>
          </p:cNvPr>
          <p:cNvCxnSpPr>
            <a:cxnSpLocks/>
          </p:cNvCxnSpPr>
          <p:nvPr/>
        </p:nvCxnSpPr>
        <p:spPr>
          <a:xfrm>
            <a:off x="5635623" y="4513943"/>
            <a:ext cx="2516233" cy="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Rett line 87">
            <a:extLst>
              <a:ext uri="{FF2B5EF4-FFF2-40B4-BE49-F238E27FC236}">
                <a16:creationId xmlns:a16="http://schemas.microsoft.com/office/drawing/2014/main" id="{23008471-31D0-F922-8EE7-F403D6E3FE6A}"/>
              </a:ext>
            </a:extLst>
          </p:cNvPr>
          <p:cNvCxnSpPr>
            <a:cxnSpLocks/>
          </p:cNvCxnSpPr>
          <p:nvPr/>
        </p:nvCxnSpPr>
        <p:spPr>
          <a:xfrm>
            <a:off x="5646774" y="4509994"/>
            <a:ext cx="2507536" cy="756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Rett line 88">
            <a:extLst>
              <a:ext uri="{FF2B5EF4-FFF2-40B4-BE49-F238E27FC236}">
                <a16:creationId xmlns:a16="http://schemas.microsoft.com/office/drawing/2014/main" id="{758DEBD0-2057-942C-918B-C0631D975985}"/>
              </a:ext>
            </a:extLst>
          </p:cNvPr>
          <p:cNvCxnSpPr>
            <a:cxnSpLocks/>
          </p:cNvCxnSpPr>
          <p:nvPr/>
        </p:nvCxnSpPr>
        <p:spPr>
          <a:xfrm flipH="1" flipV="1">
            <a:off x="5646774" y="4508645"/>
            <a:ext cx="2510975" cy="15159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Pil: Femkant 44">
            <a:extLst>
              <a:ext uri="{FF2B5EF4-FFF2-40B4-BE49-F238E27FC236}">
                <a16:creationId xmlns:a16="http://schemas.microsoft.com/office/drawing/2014/main" id="{FB3EED98-5337-5D9E-EAFA-B7768BC31FA6}"/>
              </a:ext>
            </a:extLst>
          </p:cNvPr>
          <p:cNvSpPr/>
          <p:nvPr/>
        </p:nvSpPr>
        <p:spPr>
          <a:xfrm>
            <a:off x="2583848" y="5209861"/>
            <a:ext cx="4130403" cy="309343"/>
          </a:xfrm>
          <a:prstGeom prst="homePlate">
            <a:avLst>
              <a:gd name="adj" fmla="val 24151"/>
            </a:avLst>
          </a:prstGeom>
          <a:gradFill>
            <a:gsLst>
              <a:gs pos="0">
                <a:srgbClr val="74CCD0"/>
              </a:gs>
              <a:gs pos="60000">
                <a:srgbClr val="74CCD0"/>
              </a:gs>
              <a:gs pos="100000">
                <a:srgbClr val="FFFFF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18000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black"/>
                </a:solidFill>
                <a:effectLst/>
                <a:uLnTx/>
                <a:uFillTx/>
                <a:latin typeface="Aptos SemiBold"/>
                <a:ea typeface="+mn-ea"/>
                <a:cs typeface="+mn-cs"/>
              </a:rPr>
              <a:t>Skapande</a:t>
            </a:r>
          </a:p>
        </p:txBody>
      </p:sp>
      <p:sp>
        <p:nvSpPr>
          <p:cNvPr id="13" name="Plasshaldar for tekst 1">
            <a:extLst>
              <a:ext uri="{FF2B5EF4-FFF2-40B4-BE49-F238E27FC236}">
                <a16:creationId xmlns:a16="http://schemas.microsoft.com/office/drawing/2014/main" id="{82F5177F-0FC0-9F3F-838B-05AEFE8C7A73}"/>
              </a:ext>
            </a:extLst>
          </p:cNvPr>
          <p:cNvSpPr txBox="1">
            <a:spLocks/>
          </p:cNvSpPr>
          <p:nvPr/>
        </p:nvSpPr>
        <p:spPr>
          <a:xfrm>
            <a:off x="1841740" y="221610"/>
            <a:ext cx="10874799" cy="72902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3200" kern="1200">
                <a:solidFill>
                  <a:schemeClr val="tx1"/>
                </a:solidFill>
                <a:latin typeface="Aptos SemiBold"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n-NO" sz="2800" b="0" i="0" u="none" strike="noStrike" kern="1200" cap="none" spc="0" normalizeH="0" baseline="0" noProof="0">
                <a:ln>
                  <a:noFill/>
                </a:ln>
                <a:solidFill>
                  <a:prstClr val="black"/>
                </a:solidFill>
                <a:effectLst/>
                <a:uLnTx/>
                <a:uFillTx/>
                <a:latin typeface="Aptos SemiBold"/>
                <a:ea typeface="+mn-ea"/>
                <a:cs typeface="+mn-cs"/>
              </a:rPr>
              <a:t>Hovudelement i kommuneplanen sin samfunnsdel</a:t>
            </a:r>
            <a:endParaRPr kumimoji="0" lang="nb-NO" sz="2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endParaRPr>
          </a:p>
        </p:txBody>
      </p:sp>
      <p:sp>
        <p:nvSpPr>
          <p:cNvPr id="23" name="TekstSylinder 22">
            <a:extLst>
              <a:ext uri="{FF2B5EF4-FFF2-40B4-BE49-F238E27FC236}">
                <a16:creationId xmlns:a16="http://schemas.microsoft.com/office/drawing/2014/main" id="{CA98E25D-9B12-362A-CDAF-97D68068216F}"/>
              </a:ext>
            </a:extLst>
          </p:cNvPr>
          <p:cNvSpPr txBox="1"/>
          <p:nvPr/>
        </p:nvSpPr>
        <p:spPr>
          <a:xfrm>
            <a:off x="240635" y="1889076"/>
            <a:ext cx="13479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29AAC"/>
                </a:solidFill>
                <a:effectLst/>
                <a:uLnTx/>
                <a:uFillTx/>
                <a:latin typeface="Aptos SemiBold" panose="020B0004020202020204" pitchFamily="34" charset="0"/>
                <a:ea typeface="+mn-ea"/>
                <a:cs typeface="+mn-cs"/>
              </a:rPr>
              <a:t>Kor skal vi?</a:t>
            </a:r>
          </a:p>
        </p:txBody>
      </p:sp>
      <p:sp>
        <p:nvSpPr>
          <p:cNvPr id="24" name="TekstSylinder 23">
            <a:extLst>
              <a:ext uri="{FF2B5EF4-FFF2-40B4-BE49-F238E27FC236}">
                <a16:creationId xmlns:a16="http://schemas.microsoft.com/office/drawing/2014/main" id="{A92DB0FC-3275-81F6-6EBD-9F5F765B0E01}"/>
              </a:ext>
            </a:extLst>
          </p:cNvPr>
          <p:cNvSpPr txBox="1"/>
          <p:nvPr/>
        </p:nvSpPr>
        <p:spPr>
          <a:xfrm>
            <a:off x="3012739" y="1898405"/>
            <a:ext cx="285187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29AAC"/>
                </a:solidFill>
                <a:effectLst/>
                <a:uLnTx/>
                <a:uFillTx/>
                <a:latin typeface="Aptos SemiBold" panose="020B0004020202020204" pitchFamily="34" charset="0"/>
                <a:ea typeface="+mn-ea"/>
                <a:cs typeface="+mn-cs"/>
              </a:rPr>
              <a:t>Korleis kjem vi oss dit?</a:t>
            </a:r>
          </a:p>
        </p:txBody>
      </p:sp>
      <p:sp>
        <p:nvSpPr>
          <p:cNvPr id="26" name="TekstSylinder 25">
            <a:extLst>
              <a:ext uri="{FF2B5EF4-FFF2-40B4-BE49-F238E27FC236}">
                <a16:creationId xmlns:a16="http://schemas.microsoft.com/office/drawing/2014/main" id="{959AA7C7-CE2B-0022-3ACC-441CB1790B5D}"/>
              </a:ext>
            </a:extLst>
          </p:cNvPr>
          <p:cNvSpPr txBox="1"/>
          <p:nvPr/>
        </p:nvSpPr>
        <p:spPr>
          <a:xfrm>
            <a:off x="8044454" y="1897376"/>
            <a:ext cx="2327794"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29AAC"/>
                </a:solidFill>
                <a:effectLst/>
                <a:uLnTx/>
                <a:uFillTx/>
                <a:latin typeface="Aptos SemiBold"/>
                <a:ea typeface="+mn-ea"/>
                <a:cs typeface="+mn-cs"/>
              </a:rPr>
              <a:t>Kva prioriterar vi?</a:t>
            </a:r>
          </a:p>
        </p:txBody>
      </p:sp>
      <p:sp>
        <p:nvSpPr>
          <p:cNvPr id="47" name="Pil: Femkant 46">
            <a:extLst>
              <a:ext uri="{FF2B5EF4-FFF2-40B4-BE49-F238E27FC236}">
                <a16:creationId xmlns:a16="http://schemas.microsoft.com/office/drawing/2014/main" id="{9F949309-3E18-E82B-B3D3-E326B30F2E33}"/>
              </a:ext>
            </a:extLst>
          </p:cNvPr>
          <p:cNvSpPr/>
          <p:nvPr/>
        </p:nvSpPr>
        <p:spPr>
          <a:xfrm>
            <a:off x="2583848" y="5598019"/>
            <a:ext cx="4130402" cy="309343"/>
          </a:xfrm>
          <a:prstGeom prst="homePlate">
            <a:avLst>
              <a:gd name="adj" fmla="val 24151"/>
            </a:avLst>
          </a:prstGeom>
          <a:gradFill>
            <a:gsLst>
              <a:gs pos="0">
                <a:srgbClr val="74CCD0"/>
              </a:gs>
              <a:gs pos="60000">
                <a:srgbClr val="74CCD0"/>
              </a:gs>
              <a:gs pos="100000">
                <a:srgbClr val="FFFFF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18000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black"/>
                </a:solidFill>
                <a:effectLst/>
                <a:uLnTx/>
                <a:uFillTx/>
                <a:latin typeface="Aptos SemiBold"/>
                <a:ea typeface="+mn-ea"/>
                <a:cs typeface="+mn-cs"/>
              </a:rPr>
              <a:t>Heilhjarta</a:t>
            </a:r>
          </a:p>
        </p:txBody>
      </p:sp>
      <p:sp>
        <p:nvSpPr>
          <p:cNvPr id="48" name="Pil: Femkant 47">
            <a:extLst>
              <a:ext uri="{FF2B5EF4-FFF2-40B4-BE49-F238E27FC236}">
                <a16:creationId xmlns:a16="http://schemas.microsoft.com/office/drawing/2014/main" id="{953F6D86-DA92-E102-6F15-710ED4A9705C}"/>
              </a:ext>
            </a:extLst>
          </p:cNvPr>
          <p:cNvSpPr/>
          <p:nvPr/>
        </p:nvSpPr>
        <p:spPr>
          <a:xfrm>
            <a:off x="2583848" y="3150517"/>
            <a:ext cx="4130403" cy="291352"/>
          </a:xfrm>
          <a:prstGeom prst="homePlate">
            <a:avLst>
              <a:gd name="adj" fmla="val 24151"/>
            </a:avLst>
          </a:prstGeom>
          <a:gradFill>
            <a:gsLst>
              <a:gs pos="0">
                <a:srgbClr val="74CCD0"/>
              </a:gs>
              <a:gs pos="60000">
                <a:srgbClr val="74CCD0"/>
              </a:gs>
              <a:gs pos="100000">
                <a:srgbClr val="FFFFF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Ins="18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Nær</a:t>
            </a:r>
            <a:endParaRPr kumimoji="0" lang="nb-NO" sz="1800" b="0" i="0" u="none" strike="noStrike" kern="1200" cap="none" spc="0" normalizeH="0" baseline="0" noProof="0">
              <a:ln>
                <a:noFill/>
              </a:ln>
              <a:solidFill>
                <a:prstClr val="white"/>
              </a:solidFill>
              <a:effectLst/>
              <a:uLnTx/>
              <a:uFillTx/>
              <a:latin typeface="Aptos SemiBold" panose="020B0004020202020204" pitchFamily="34" charset="0"/>
              <a:ea typeface="+mn-ea"/>
              <a:cs typeface="+mn-cs"/>
            </a:endParaRPr>
          </a:p>
        </p:txBody>
      </p:sp>
      <p:sp>
        <p:nvSpPr>
          <p:cNvPr id="49" name="Pil: Femkant 48">
            <a:extLst>
              <a:ext uri="{FF2B5EF4-FFF2-40B4-BE49-F238E27FC236}">
                <a16:creationId xmlns:a16="http://schemas.microsoft.com/office/drawing/2014/main" id="{0F9EA316-4B5B-228C-71E8-82D684462BEC}"/>
              </a:ext>
            </a:extLst>
          </p:cNvPr>
          <p:cNvSpPr/>
          <p:nvPr/>
        </p:nvSpPr>
        <p:spPr>
          <a:xfrm>
            <a:off x="2583848" y="3523679"/>
            <a:ext cx="4130402" cy="291351"/>
          </a:xfrm>
          <a:prstGeom prst="homePlate">
            <a:avLst>
              <a:gd name="adj" fmla="val 24151"/>
            </a:avLst>
          </a:prstGeom>
          <a:gradFill>
            <a:gsLst>
              <a:gs pos="0">
                <a:srgbClr val="74CCD0"/>
              </a:gs>
              <a:gs pos="60000">
                <a:srgbClr val="74CCD0"/>
              </a:gs>
              <a:gs pos="100000">
                <a:srgbClr val="FFFFF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Ins="18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Raus</a:t>
            </a:r>
            <a:endParaRPr kumimoji="0" lang="nb-NO" sz="1800" b="0" i="0" u="none" strike="noStrike" kern="1200" cap="none" spc="0" normalizeH="0" baseline="0" noProof="0">
              <a:ln>
                <a:noFill/>
              </a:ln>
              <a:solidFill>
                <a:prstClr val="white"/>
              </a:solidFill>
              <a:effectLst/>
              <a:uLnTx/>
              <a:uFillTx/>
              <a:latin typeface="Aptos SemiBold" panose="020B0004020202020204" pitchFamily="34" charset="0"/>
              <a:ea typeface="+mn-ea"/>
              <a:cs typeface="+mn-cs"/>
            </a:endParaRPr>
          </a:p>
        </p:txBody>
      </p:sp>
      <p:sp>
        <p:nvSpPr>
          <p:cNvPr id="66" name="Pil: Femkant 65">
            <a:extLst>
              <a:ext uri="{FF2B5EF4-FFF2-40B4-BE49-F238E27FC236}">
                <a16:creationId xmlns:a16="http://schemas.microsoft.com/office/drawing/2014/main" id="{358A9080-3127-8C69-699D-E9F136862B05}"/>
              </a:ext>
            </a:extLst>
          </p:cNvPr>
          <p:cNvSpPr/>
          <p:nvPr/>
        </p:nvSpPr>
        <p:spPr>
          <a:xfrm>
            <a:off x="8148417" y="3468674"/>
            <a:ext cx="2774354" cy="595601"/>
          </a:xfrm>
          <a:prstGeom prst="homePlate">
            <a:avLst>
              <a:gd name="adj" fmla="val 33860"/>
            </a:avLst>
          </a:prstGeom>
          <a:solidFill>
            <a:schemeClr val="accent5">
              <a:lumMod val="40000"/>
              <a:lumOff val="6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Livskraftige og trygge lokalsamfunn</a:t>
            </a:r>
          </a:p>
        </p:txBody>
      </p:sp>
      <p:sp>
        <p:nvSpPr>
          <p:cNvPr id="68" name="Pil: Femkant 67">
            <a:extLst>
              <a:ext uri="{FF2B5EF4-FFF2-40B4-BE49-F238E27FC236}">
                <a16:creationId xmlns:a16="http://schemas.microsoft.com/office/drawing/2014/main" id="{FC8591CB-8DB9-0489-3A9F-19EF36EAF201}"/>
              </a:ext>
            </a:extLst>
          </p:cNvPr>
          <p:cNvSpPr/>
          <p:nvPr/>
        </p:nvSpPr>
        <p:spPr>
          <a:xfrm>
            <a:off x="8140705" y="4216833"/>
            <a:ext cx="2774354" cy="595601"/>
          </a:xfrm>
          <a:prstGeom prst="homePlate">
            <a:avLst>
              <a:gd name="adj" fmla="val 33860"/>
            </a:avLst>
          </a:prstGeom>
          <a:solidFill>
            <a:schemeClr val="accent6">
              <a:lumMod val="60000"/>
              <a:lumOff val="4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600" b="0" i="0" u="none" strike="noStrike" kern="1200" cap="none" spc="0" normalizeH="0" baseline="0" noProof="0">
                <a:ln>
                  <a:noFill/>
                </a:ln>
                <a:solidFill>
                  <a:prstClr val="black"/>
                </a:solidFill>
                <a:effectLst/>
                <a:uLnTx/>
                <a:uFillTx/>
                <a:latin typeface="Aptos SemiBold"/>
                <a:ea typeface="+mn-ea"/>
                <a:cs typeface="+mn-cs"/>
              </a:rPr>
              <a:t>Eit klimarobust og miljøvenleg samfunn</a:t>
            </a:r>
          </a:p>
        </p:txBody>
      </p:sp>
      <p:sp>
        <p:nvSpPr>
          <p:cNvPr id="69" name="Pil: Femkant 68">
            <a:extLst>
              <a:ext uri="{FF2B5EF4-FFF2-40B4-BE49-F238E27FC236}">
                <a16:creationId xmlns:a16="http://schemas.microsoft.com/office/drawing/2014/main" id="{45C9B8F0-5357-6DBF-E921-2A5A8001FCE2}"/>
              </a:ext>
            </a:extLst>
          </p:cNvPr>
          <p:cNvSpPr/>
          <p:nvPr/>
        </p:nvSpPr>
        <p:spPr>
          <a:xfrm>
            <a:off x="8148417" y="4964992"/>
            <a:ext cx="2774354" cy="595601"/>
          </a:xfrm>
          <a:prstGeom prst="homePlate">
            <a:avLst>
              <a:gd name="adj" fmla="val 33860"/>
            </a:avLst>
          </a:prstGeom>
          <a:solidFill>
            <a:schemeClr val="bg1">
              <a:lumMod val="8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600" b="0" i="0" u="none" strike="noStrike" kern="1200" cap="none" spc="0" normalizeH="0" baseline="0" noProof="0">
                <a:ln>
                  <a:noFill/>
                </a:ln>
                <a:solidFill>
                  <a:prstClr val="black"/>
                </a:solidFill>
                <a:effectLst/>
                <a:uLnTx/>
                <a:uFillTx/>
                <a:latin typeface="Aptos SemiBold"/>
                <a:ea typeface="+mn-ea"/>
                <a:cs typeface="+mn-cs"/>
              </a:rPr>
              <a:t>Tverrfagleg samarbeid </a:t>
            </a:r>
            <a:br>
              <a:rPr kumimoji="0" lang="nn-NO" sz="1600" b="0" i="0" u="none" strike="noStrike" kern="1200" cap="none" spc="0" normalizeH="0" baseline="0" noProof="0">
                <a:ln>
                  <a:noFill/>
                </a:ln>
                <a:solidFill>
                  <a:prstClr val="white"/>
                </a:solidFill>
                <a:effectLst/>
                <a:uLnTx/>
                <a:uFillTx/>
                <a:latin typeface="Aptos SemiBold" panose="020B0004020202020204" pitchFamily="34" charset="0"/>
                <a:ea typeface="+mn-ea"/>
                <a:cs typeface="+mn-cs"/>
              </a:rPr>
            </a:br>
            <a:r>
              <a:rPr kumimoji="0" lang="nn-NO" sz="1600" b="0" i="0" u="none" strike="noStrike" kern="1200" cap="none" spc="0" normalizeH="0" baseline="0" noProof="0">
                <a:ln>
                  <a:noFill/>
                </a:ln>
                <a:solidFill>
                  <a:prstClr val="black"/>
                </a:solidFill>
                <a:effectLst/>
                <a:uLnTx/>
                <a:uFillTx/>
                <a:latin typeface="Aptos SemiBold"/>
                <a:ea typeface="+mn-ea"/>
                <a:cs typeface="+mn-cs"/>
              </a:rPr>
              <a:t>og lokaldemokrati</a:t>
            </a:r>
          </a:p>
        </p:txBody>
      </p:sp>
      <p:sp>
        <p:nvSpPr>
          <p:cNvPr id="70" name="Pil: Femkant 69">
            <a:extLst>
              <a:ext uri="{FF2B5EF4-FFF2-40B4-BE49-F238E27FC236}">
                <a16:creationId xmlns:a16="http://schemas.microsoft.com/office/drawing/2014/main" id="{8B21A4F5-DB0E-4F99-00E3-41FA50FB3551}"/>
              </a:ext>
            </a:extLst>
          </p:cNvPr>
          <p:cNvSpPr/>
          <p:nvPr/>
        </p:nvSpPr>
        <p:spPr>
          <a:xfrm>
            <a:off x="8134971" y="2716139"/>
            <a:ext cx="2774354" cy="595601"/>
          </a:xfrm>
          <a:prstGeom prst="homePlate">
            <a:avLst>
              <a:gd name="adj" fmla="val 33860"/>
            </a:avLst>
          </a:prstGeom>
          <a:solidFill>
            <a:srgbClr val="F4B18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black"/>
                </a:solidFill>
                <a:effectLst/>
                <a:uLnTx/>
                <a:uFillTx/>
                <a:latin typeface="Aptos SemiBold"/>
                <a:ea typeface="+mn-ea"/>
                <a:cs typeface="+mn-cs"/>
              </a:rPr>
              <a:t>E</a:t>
            </a:r>
            <a:r>
              <a:rPr kumimoji="0" lang="nn-NO" sz="1600" b="0" i="0" u="none" strike="noStrike" kern="1200" cap="none" spc="0" normalizeH="0" baseline="0" noProof="0">
                <a:ln>
                  <a:noFill/>
                </a:ln>
                <a:solidFill>
                  <a:prstClr val="black"/>
                </a:solidFill>
                <a:effectLst/>
                <a:uLnTx/>
                <a:uFillTx/>
                <a:latin typeface="Aptos SemiBold"/>
                <a:ea typeface="+mn-ea"/>
                <a:cs typeface="+mn-cs"/>
              </a:rPr>
              <a:t>in berekraftig organisasjon</a:t>
            </a:r>
          </a:p>
        </p:txBody>
      </p:sp>
      <p:sp>
        <p:nvSpPr>
          <p:cNvPr id="77" name="Rektangel: Avrunda hjørne 76">
            <a:extLst>
              <a:ext uri="{FF2B5EF4-FFF2-40B4-BE49-F238E27FC236}">
                <a16:creationId xmlns:a16="http://schemas.microsoft.com/office/drawing/2014/main" id="{9E915138-ECA3-0FB8-6568-7587C356BCAF}"/>
              </a:ext>
            </a:extLst>
          </p:cNvPr>
          <p:cNvSpPr/>
          <p:nvPr/>
        </p:nvSpPr>
        <p:spPr>
          <a:xfrm>
            <a:off x="3110279" y="3150517"/>
            <a:ext cx="1098890" cy="663493"/>
          </a:xfrm>
          <a:prstGeom prst="roundRect">
            <a:avLst>
              <a:gd name="adj" fmla="val 0"/>
            </a:avLst>
          </a:prstGeom>
          <a:solidFill>
            <a:srgbClr val="AFDDE3"/>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100" b="0" i="0" u="none" strike="noStrike" kern="1200" cap="none" spc="0" normalizeH="0" baseline="0" noProof="1">
                <a:ln>
                  <a:noFill/>
                </a:ln>
                <a:solidFill>
                  <a:prstClr val="black"/>
                </a:solidFill>
                <a:effectLst/>
                <a:uLnTx/>
                <a:uFillTx/>
                <a:latin typeface="Aptos"/>
                <a:ea typeface="+mn-ea"/>
                <a:cs typeface="+mn-cs"/>
              </a:rPr>
              <a:t>Distriktspionér</a:t>
            </a:r>
            <a:endParaRPr kumimoji="0" lang="nb-NO" sz="1100" b="0" i="0" u="none" strike="noStrike" kern="1200" cap="none" spc="0" normalizeH="0" baseline="0" noProof="1">
              <a:ln>
                <a:noFill/>
              </a:ln>
              <a:solidFill>
                <a:prstClr val="black"/>
              </a:solidFill>
              <a:effectLst/>
              <a:uLnTx/>
              <a:uFillTx/>
              <a:latin typeface="Aptos"/>
              <a:ea typeface="+mn-ea"/>
              <a:cs typeface="+mn-cs"/>
            </a:endParaRPr>
          </a:p>
        </p:txBody>
      </p:sp>
      <p:sp>
        <p:nvSpPr>
          <p:cNvPr id="78" name="Rektangel: Avrunda hjørne 77">
            <a:extLst>
              <a:ext uri="{FF2B5EF4-FFF2-40B4-BE49-F238E27FC236}">
                <a16:creationId xmlns:a16="http://schemas.microsoft.com/office/drawing/2014/main" id="{B6643380-F966-D419-05CE-643AC5AED655}"/>
              </a:ext>
            </a:extLst>
          </p:cNvPr>
          <p:cNvSpPr/>
          <p:nvPr/>
        </p:nvSpPr>
        <p:spPr>
          <a:xfrm>
            <a:off x="3110279" y="5210035"/>
            <a:ext cx="1098890" cy="697327"/>
          </a:xfrm>
          <a:prstGeom prst="roundRect">
            <a:avLst>
              <a:gd name="adj" fmla="val 0"/>
            </a:avLst>
          </a:prstGeom>
          <a:solidFill>
            <a:srgbClr val="AFDDE3"/>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100" b="0" i="0" u="none" strike="noStrike" kern="1200" cap="none" spc="0" normalizeH="0" baseline="0" noProof="1">
                <a:ln>
                  <a:noFill/>
                </a:ln>
                <a:solidFill>
                  <a:prstClr val="black"/>
                </a:solidFill>
                <a:effectLst/>
                <a:uLnTx/>
                <a:uFillTx/>
                <a:latin typeface="Aptos"/>
                <a:ea typeface="+mn-ea"/>
                <a:cs typeface="+mn-cs"/>
              </a:rPr>
              <a:t>Distriktspionér</a:t>
            </a:r>
            <a:endParaRPr kumimoji="0" lang="nb-NO" sz="11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79" name="Pil: Femkant 78">
            <a:extLst>
              <a:ext uri="{FF2B5EF4-FFF2-40B4-BE49-F238E27FC236}">
                <a16:creationId xmlns:a16="http://schemas.microsoft.com/office/drawing/2014/main" id="{81268ED8-DF57-0DF2-229A-AC2CB690F190}"/>
              </a:ext>
            </a:extLst>
          </p:cNvPr>
          <p:cNvSpPr/>
          <p:nvPr/>
        </p:nvSpPr>
        <p:spPr>
          <a:xfrm>
            <a:off x="2694432" y="3902535"/>
            <a:ext cx="2984814" cy="1218802"/>
          </a:xfrm>
          <a:prstGeom prst="homePlate">
            <a:avLst>
              <a:gd name="adj" fmla="val 26183"/>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600" b="0" i="0" u="none" strike="noStrike" kern="1200" cap="none" spc="0" normalizeH="0" baseline="0" noProof="0">
                <a:ln>
                  <a:noFill/>
                </a:ln>
                <a:solidFill>
                  <a:prstClr val="black"/>
                </a:solidFill>
                <a:effectLst/>
                <a:uLnTx/>
                <a:uFillTx/>
                <a:latin typeface="Aptos" panose="020B0004020202020204" pitchFamily="34" charset="0"/>
                <a:ea typeface="+mn-ea"/>
                <a:cs typeface="+mn-cs"/>
              </a:rPr>
              <a:t>Samfunnsmål:</a:t>
            </a:r>
            <a:br>
              <a:rPr kumimoji="0" lang="nn-NO" sz="1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br>
            <a:r>
              <a:rPr kumimoji="0" lang="nn-NO" sz="1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Stad er eit livskraftig </a:t>
            </a:r>
            <a:br>
              <a:rPr kumimoji="0" lang="nn-NO" sz="1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br>
            <a:r>
              <a:rPr kumimoji="0" lang="nn-NO" sz="1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og trygt samfunn der </a:t>
            </a:r>
            <a:br>
              <a:rPr kumimoji="0" lang="nn-NO" sz="1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br>
            <a:r>
              <a:rPr kumimoji="0" lang="nn-NO" sz="1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vi alle dreg i lag</a:t>
            </a:r>
          </a:p>
        </p:txBody>
      </p:sp>
      <p:sp>
        <p:nvSpPr>
          <p:cNvPr id="81" name="Pil: Femkant 80">
            <a:extLst>
              <a:ext uri="{FF2B5EF4-FFF2-40B4-BE49-F238E27FC236}">
                <a16:creationId xmlns:a16="http://schemas.microsoft.com/office/drawing/2014/main" id="{B7DF3232-B87B-4952-9CA6-24B38779D2CF}"/>
              </a:ext>
            </a:extLst>
          </p:cNvPr>
          <p:cNvSpPr/>
          <p:nvPr/>
        </p:nvSpPr>
        <p:spPr>
          <a:xfrm>
            <a:off x="339286" y="3480866"/>
            <a:ext cx="2737766" cy="2045208"/>
          </a:xfrm>
          <a:prstGeom prst="homePlate">
            <a:avLst>
              <a:gd name="adj" fmla="val 21341"/>
            </a:avLst>
          </a:prstGeom>
          <a:solidFill>
            <a:srgbClr val="AFDDE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80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Verdas beste vesle stad</a:t>
            </a:r>
          </a:p>
        </p:txBody>
      </p:sp>
      <p:sp>
        <p:nvSpPr>
          <p:cNvPr id="82" name="TekstSylinder 81">
            <a:extLst>
              <a:ext uri="{FF2B5EF4-FFF2-40B4-BE49-F238E27FC236}">
                <a16:creationId xmlns:a16="http://schemas.microsoft.com/office/drawing/2014/main" id="{FD0CF143-8A3E-C948-4382-42014DE56623}"/>
              </a:ext>
            </a:extLst>
          </p:cNvPr>
          <p:cNvSpPr txBox="1"/>
          <p:nvPr/>
        </p:nvSpPr>
        <p:spPr>
          <a:xfrm>
            <a:off x="240635" y="2404954"/>
            <a:ext cx="252609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black"/>
                </a:solidFill>
                <a:effectLst/>
                <a:uLnTx/>
                <a:uFillTx/>
                <a:latin typeface="Aptos" panose="020B0004020202020204" pitchFamily="34" charset="0"/>
                <a:ea typeface="+mn-ea"/>
                <a:cs typeface="+mn-cs"/>
              </a:rPr>
              <a:t>Visjon:</a:t>
            </a:r>
          </a:p>
        </p:txBody>
      </p:sp>
      <p:sp>
        <p:nvSpPr>
          <p:cNvPr id="90" name="TekstSylinder 89">
            <a:extLst>
              <a:ext uri="{FF2B5EF4-FFF2-40B4-BE49-F238E27FC236}">
                <a16:creationId xmlns:a16="http://schemas.microsoft.com/office/drawing/2014/main" id="{07E9EB5F-03D2-8DF1-9D38-54737761F076}"/>
              </a:ext>
            </a:extLst>
          </p:cNvPr>
          <p:cNvSpPr txBox="1"/>
          <p:nvPr/>
        </p:nvSpPr>
        <p:spPr>
          <a:xfrm>
            <a:off x="3012739" y="2366851"/>
            <a:ext cx="327262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black"/>
                </a:solidFill>
                <a:effectLst/>
                <a:uLnTx/>
                <a:uFillTx/>
                <a:latin typeface="Aptos" panose="020B0004020202020204" pitchFamily="34" charset="0"/>
                <a:ea typeface="+mn-ea"/>
                <a:cs typeface="+mn-cs"/>
              </a:rPr>
              <a:t>Posisjon:</a:t>
            </a:r>
          </a:p>
        </p:txBody>
      </p:sp>
      <p:sp>
        <p:nvSpPr>
          <p:cNvPr id="91" name="TekstSylinder 90">
            <a:extLst>
              <a:ext uri="{FF2B5EF4-FFF2-40B4-BE49-F238E27FC236}">
                <a16:creationId xmlns:a16="http://schemas.microsoft.com/office/drawing/2014/main" id="{C942B758-00C2-D8D2-F63A-8FD13E96591E}"/>
              </a:ext>
            </a:extLst>
          </p:cNvPr>
          <p:cNvSpPr txBox="1"/>
          <p:nvPr/>
        </p:nvSpPr>
        <p:spPr>
          <a:xfrm>
            <a:off x="5738223" y="2364198"/>
            <a:ext cx="1151168" cy="3385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600" b="0" i="0" u="none" strike="noStrike" kern="1200" cap="none" spc="0" normalizeH="0" baseline="0" noProof="0">
                <a:ln>
                  <a:noFill/>
                </a:ln>
                <a:solidFill>
                  <a:prstClr val="black"/>
                </a:solidFill>
                <a:effectLst/>
                <a:uLnTx/>
                <a:uFillTx/>
                <a:latin typeface="Aptos"/>
                <a:ea typeface="+mn-ea"/>
                <a:cs typeface="+mn-cs"/>
              </a:rPr>
              <a:t>Verdiar</a:t>
            </a:r>
            <a:r>
              <a:rPr kumimoji="0" lang="nb-NO" sz="1600" b="0" i="0" u="none" strike="noStrike" kern="1200" cap="none" spc="0" normalizeH="0" baseline="0" noProof="0">
                <a:ln>
                  <a:noFill/>
                </a:ln>
                <a:solidFill>
                  <a:prstClr val="black"/>
                </a:solidFill>
                <a:effectLst/>
                <a:uLnTx/>
                <a:uFillTx/>
                <a:latin typeface="Aptos"/>
                <a:ea typeface="+mn-ea"/>
                <a:cs typeface="+mn-cs"/>
              </a:rPr>
              <a:t>:</a:t>
            </a:r>
          </a:p>
        </p:txBody>
      </p:sp>
      <p:sp>
        <p:nvSpPr>
          <p:cNvPr id="92" name="TekstSylinder 91">
            <a:extLst>
              <a:ext uri="{FF2B5EF4-FFF2-40B4-BE49-F238E27FC236}">
                <a16:creationId xmlns:a16="http://schemas.microsoft.com/office/drawing/2014/main" id="{D859E2DE-E735-DDB0-3B68-F959A3579ABC}"/>
              </a:ext>
            </a:extLst>
          </p:cNvPr>
          <p:cNvSpPr txBox="1"/>
          <p:nvPr/>
        </p:nvSpPr>
        <p:spPr>
          <a:xfrm>
            <a:off x="8057183" y="2359397"/>
            <a:ext cx="194226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black"/>
                </a:solidFill>
                <a:effectLst/>
                <a:uLnTx/>
                <a:uFillTx/>
                <a:latin typeface="Aptos" panose="020B0004020202020204" pitchFamily="34" charset="0"/>
                <a:ea typeface="+mn-ea"/>
                <a:cs typeface="+mn-cs"/>
              </a:rPr>
              <a:t>Satsingsområde:</a:t>
            </a:r>
          </a:p>
        </p:txBody>
      </p:sp>
      <p:sp>
        <p:nvSpPr>
          <p:cNvPr id="2" name="Pil: Femkant 1">
            <a:extLst>
              <a:ext uri="{FF2B5EF4-FFF2-40B4-BE49-F238E27FC236}">
                <a16:creationId xmlns:a16="http://schemas.microsoft.com/office/drawing/2014/main" id="{A0FE20F9-BA28-ADEE-1953-9F9CE0A9029A}"/>
              </a:ext>
            </a:extLst>
          </p:cNvPr>
          <p:cNvSpPr/>
          <p:nvPr/>
        </p:nvSpPr>
        <p:spPr>
          <a:xfrm>
            <a:off x="8140705" y="5713151"/>
            <a:ext cx="2774354" cy="595601"/>
          </a:xfrm>
          <a:prstGeom prst="homePlate">
            <a:avLst>
              <a:gd name="adj" fmla="val 33860"/>
            </a:avLst>
          </a:prstGeom>
          <a:solidFill>
            <a:schemeClr val="accent4">
              <a:lumMod val="40000"/>
              <a:lumOff val="6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600" b="0" i="0" u="none" strike="noStrike" kern="1200" cap="none" spc="0" normalizeH="0" baseline="0" noProof="0">
                <a:ln>
                  <a:noFill/>
                </a:ln>
                <a:solidFill>
                  <a:prstClr val="black"/>
                </a:solidFill>
                <a:effectLst/>
                <a:uLnTx/>
                <a:uFillTx/>
                <a:latin typeface="Aptos SemiBold"/>
                <a:ea typeface="+mn-ea"/>
                <a:cs typeface="+mn-cs"/>
              </a:rPr>
              <a:t>Aldersvenlege og inkluderande tenester </a:t>
            </a:r>
          </a:p>
        </p:txBody>
      </p:sp>
    </p:spTree>
    <p:extLst>
      <p:ext uri="{BB962C8B-B14F-4D97-AF65-F5344CB8AC3E}">
        <p14:creationId xmlns:p14="http://schemas.microsoft.com/office/powerpoint/2010/main" val="1123000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7708F-7393-36FA-3CFF-FCBAE3DFDABC}"/>
            </a:ext>
          </a:extLst>
        </p:cNvPr>
        <p:cNvGrpSpPr/>
        <p:nvPr/>
      </p:nvGrpSpPr>
      <p:grpSpPr>
        <a:xfrm>
          <a:off x="0" y="0"/>
          <a:ext cx="0" cy="0"/>
          <a:chOff x="0" y="0"/>
          <a:chExt cx="0" cy="0"/>
        </a:xfrm>
      </p:grpSpPr>
      <p:sp>
        <p:nvSpPr>
          <p:cNvPr id="2" name="Plasshaldar for tekst 1">
            <a:extLst>
              <a:ext uri="{FF2B5EF4-FFF2-40B4-BE49-F238E27FC236}">
                <a16:creationId xmlns:a16="http://schemas.microsoft.com/office/drawing/2014/main" id="{71A2CAA8-EC85-0D4D-30A7-66501F300C4C}"/>
              </a:ext>
            </a:extLst>
          </p:cNvPr>
          <p:cNvSpPr txBox="1">
            <a:spLocks/>
          </p:cNvSpPr>
          <p:nvPr/>
        </p:nvSpPr>
        <p:spPr>
          <a:xfrm>
            <a:off x="505718" y="2191645"/>
            <a:ext cx="4980682" cy="113575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3200" kern="1200">
                <a:solidFill>
                  <a:schemeClr val="tx1"/>
                </a:solidFill>
                <a:latin typeface="Aptos SemiBold"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n-NO"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n-NO"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4" name="Plasshaldar for tekst 1">
            <a:extLst>
              <a:ext uri="{FF2B5EF4-FFF2-40B4-BE49-F238E27FC236}">
                <a16:creationId xmlns:a16="http://schemas.microsoft.com/office/drawing/2014/main" id="{39176A9A-0C8B-1A75-D0BF-D931BA7B2CAE}"/>
              </a:ext>
            </a:extLst>
          </p:cNvPr>
          <p:cNvSpPr txBox="1">
            <a:spLocks/>
          </p:cNvSpPr>
          <p:nvPr/>
        </p:nvSpPr>
        <p:spPr>
          <a:xfrm>
            <a:off x="505718" y="1150246"/>
            <a:ext cx="5387082" cy="113575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3200" kern="1200">
                <a:solidFill>
                  <a:schemeClr val="tx1"/>
                </a:solidFill>
                <a:latin typeface="Aptos SemiBold"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n-NO" sz="2800" b="0" i="0" u="none" strike="noStrike" kern="1200" cap="none" spc="0" normalizeH="0" baseline="0" noProof="0">
                <a:ln>
                  <a:noFill/>
                </a:ln>
                <a:solidFill>
                  <a:srgbClr val="FF0000"/>
                </a:solidFill>
                <a:effectLst/>
                <a:uLnTx/>
                <a:uFillTx/>
                <a:latin typeface="Aptos SemiBold"/>
                <a:ea typeface="+mn-ea"/>
                <a:cs typeface="+mn-cs"/>
              </a:rPr>
              <a:t>Juni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n-NO" sz="2800" b="0" i="0" u="none" strike="noStrike" kern="1200" cap="none" spc="0" normalizeH="0" baseline="0" noProof="0">
                <a:ln>
                  <a:noFill/>
                </a:ln>
                <a:solidFill>
                  <a:prstClr val="black"/>
                </a:solidFill>
                <a:effectLst/>
                <a:uLnTx/>
                <a:uFillTx/>
                <a:latin typeface="Aptos SemiBold"/>
                <a:ea typeface="+mn-ea"/>
                <a:cs typeface="+mn-cs"/>
              </a:rPr>
              <a:t>Open budsjettkonferanse </a:t>
            </a:r>
          </a:p>
        </p:txBody>
      </p:sp>
      <p:pic>
        <p:nvPicPr>
          <p:cNvPr id="3" name="Picture 2" descr="Eit bilete som inneheld skjermbilete, pattedyr&#10;&#10;Automatisk generert skildring">
            <a:extLst>
              <a:ext uri="{FF2B5EF4-FFF2-40B4-BE49-F238E27FC236}">
                <a16:creationId xmlns:a16="http://schemas.microsoft.com/office/drawing/2014/main" id="{6A3B5338-FD4A-A0DC-D026-9F48456164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0" r="21692" b="-52784"/>
          <a:stretch/>
        </p:blipFill>
        <p:spPr bwMode="auto">
          <a:xfrm>
            <a:off x="6098046" y="-12420"/>
            <a:ext cx="6093954" cy="6870420"/>
          </a:xfrm>
          <a:prstGeom prst="rect">
            <a:avLst/>
          </a:prstGeom>
          <a:solidFill>
            <a:srgbClr val="85C9D2"/>
          </a:solidFill>
        </p:spPr>
      </p:pic>
      <p:sp>
        <p:nvSpPr>
          <p:cNvPr id="5" name="Rektangel: Avrunda hjørne 4">
            <a:extLst>
              <a:ext uri="{FF2B5EF4-FFF2-40B4-BE49-F238E27FC236}">
                <a16:creationId xmlns:a16="http://schemas.microsoft.com/office/drawing/2014/main" id="{9AB6581F-4065-4EEB-0CE1-F22E0D4C59FB}"/>
              </a:ext>
            </a:extLst>
          </p:cNvPr>
          <p:cNvSpPr/>
          <p:nvPr/>
        </p:nvSpPr>
        <p:spPr>
          <a:xfrm>
            <a:off x="505718" y="2400299"/>
            <a:ext cx="2133600" cy="927100"/>
          </a:xfrm>
          <a:prstGeom prst="roundRect">
            <a:avLst/>
          </a:prstGeom>
          <a:solidFill>
            <a:srgbClr val="029AA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err="1">
                <a:ln>
                  <a:noFill/>
                </a:ln>
                <a:solidFill>
                  <a:prstClr val="white"/>
                </a:solidFill>
                <a:effectLst/>
                <a:uLnTx/>
                <a:uFillTx/>
                <a:latin typeface="Aptos SemiBold" panose="020B0004020202020204" pitchFamily="34" charset="0"/>
                <a:ea typeface="+mn-ea"/>
                <a:cs typeface="+mn-cs"/>
              </a:rPr>
              <a:t>Kvifor</a:t>
            </a:r>
            <a:r>
              <a:rPr kumimoji="0" lang="nb-NO" sz="1600" b="0" i="0" u="none" strike="noStrike" kern="1200" cap="none" spc="0" normalizeH="0" baseline="0" noProof="0">
                <a:ln>
                  <a:noFill/>
                </a:ln>
                <a:solidFill>
                  <a:prstClr val="white"/>
                </a:solidFill>
                <a:effectLst/>
                <a:uLnTx/>
                <a:uFillTx/>
                <a:latin typeface="Aptos SemiBold" panose="020B0004020202020204" pitchFamily="34" charset="0"/>
                <a:ea typeface="+mn-ea"/>
                <a:cs typeface="+mn-cs"/>
              </a:rPr>
              <a:t> må vi endre?</a:t>
            </a:r>
          </a:p>
        </p:txBody>
      </p:sp>
      <p:sp>
        <p:nvSpPr>
          <p:cNvPr id="7" name="Rektangel: Avrunda hjørne 6">
            <a:extLst>
              <a:ext uri="{FF2B5EF4-FFF2-40B4-BE49-F238E27FC236}">
                <a16:creationId xmlns:a16="http://schemas.microsoft.com/office/drawing/2014/main" id="{A54811EF-472F-C4CC-3A31-D90DD9B43FCA}"/>
              </a:ext>
            </a:extLst>
          </p:cNvPr>
          <p:cNvSpPr/>
          <p:nvPr/>
        </p:nvSpPr>
        <p:spPr>
          <a:xfrm>
            <a:off x="2444378" y="4574726"/>
            <a:ext cx="2133600" cy="927100"/>
          </a:xfrm>
          <a:prstGeom prst="roundRect">
            <a:avLst/>
          </a:prstGeom>
          <a:solidFill>
            <a:srgbClr val="029AA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white"/>
                </a:solidFill>
                <a:effectLst/>
                <a:uLnTx/>
                <a:uFillTx/>
                <a:latin typeface="Aptos SemiBold" panose="020B0004020202020204" pitchFamily="34" charset="0"/>
                <a:ea typeface="+mn-ea"/>
                <a:cs typeface="+mn-cs"/>
              </a:rPr>
              <a:t>Program for </a:t>
            </a:r>
            <a:r>
              <a:rPr kumimoji="0" lang="nb-NO" sz="1600" b="0" i="0" u="none" strike="noStrike" kern="1200" cap="none" spc="0" normalizeH="0" baseline="0" noProof="0" err="1">
                <a:ln>
                  <a:noFill/>
                </a:ln>
                <a:solidFill>
                  <a:prstClr val="white"/>
                </a:solidFill>
                <a:effectLst/>
                <a:uLnTx/>
                <a:uFillTx/>
                <a:latin typeface="Aptos SemiBold" panose="020B0004020202020204" pitchFamily="34" charset="0"/>
                <a:ea typeface="+mn-ea"/>
                <a:cs typeface="+mn-cs"/>
              </a:rPr>
              <a:t>berekraftig</a:t>
            </a:r>
            <a:r>
              <a:rPr kumimoji="0" lang="nb-NO" sz="1600" b="0" i="0" u="none" strike="noStrike" kern="1200" cap="none" spc="0" normalizeH="0" baseline="0" noProof="0">
                <a:ln>
                  <a:noFill/>
                </a:ln>
                <a:solidFill>
                  <a:prstClr val="white"/>
                </a:solidFill>
                <a:effectLst/>
                <a:uLnTx/>
                <a:uFillTx/>
                <a:latin typeface="Aptos SemiBold" panose="020B0004020202020204" pitchFamily="34" charset="0"/>
                <a:ea typeface="+mn-ea"/>
                <a:cs typeface="+mn-cs"/>
              </a:rPr>
              <a:t> økonomi</a:t>
            </a:r>
          </a:p>
        </p:txBody>
      </p:sp>
      <p:sp>
        <p:nvSpPr>
          <p:cNvPr id="8" name="Rektangel: Avrunda hjørne 7">
            <a:extLst>
              <a:ext uri="{FF2B5EF4-FFF2-40B4-BE49-F238E27FC236}">
                <a16:creationId xmlns:a16="http://schemas.microsoft.com/office/drawing/2014/main" id="{04AB28CC-DC88-B8DA-C8C4-35027679AB1E}"/>
              </a:ext>
            </a:extLst>
          </p:cNvPr>
          <p:cNvSpPr/>
          <p:nvPr/>
        </p:nvSpPr>
        <p:spPr>
          <a:xfrm>
            <a:off x="1377578" y="3441698"/>
            <a:ext cx="2133600" cy="927100"/>
          </a:xfrm>
          <a:prstGeom prst="roundRect">
            <a:avLst/>
          </a:prstGeom>
          <a:solidFill>
            <a:srgbClr val="029AA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white"/>
                </a:solidFill>
                <a:effectLst/>
                <a:uLnTx/>
                <a:uFillTx/>
                <a:latin typeface="Aptos SemiBold" panose="020B0004020202020204" pitchFamily="34" charset="0"/>
                <a:ea typeface="+mn-ea"/>
                <a:cs typeface="+mn-cs"/>
              </a:rPr>
              <a:t>Kort stort er det politiske handlingsrommet?</a:t>
            </a:r>
          </a:p>
        </p:txBody>
      </p:sp>
      <p:sp>
        <p:nvSpPr>
          <p:cNvPr id="9" name="Rektangel: Avrunda hjørne 8">
            <a:extLst>
              <a:ext uri="{FF2B5EF4-FFF2-40B4-BE49-F238E27FC236}">
                <a16:creationId xmlns:a16="http://schemas.microsoft.com/office/drawing/2014/main" id="{B89223CE-96CE-D731-91E6-4ABE687ECFE4}"/>
              </a:ext>
            </a:extLst>
          </p:cNvPr>
          <p:cNvSpPr/>
          <p:nvPr/>
        </p:nvSpPr>
        <p:spPr>
          <a:xfrm>
            <a:off x="3442627" y="5707754"/>
            <a:ext cx="2133600" cy="927100"/>
          </a:xfrm>
          <a:prstGeom prst="roundRect">
            <a:avLst/>
          </a:prstGeom>
          <a:solidFill>
            <a:srgbClr val="029AA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err="1">
                <a:ln>
                  <a:noFill/>
                </a:ln>
                <a:solidFill>
                  <a:prstClr val="white"/>
                </a:solidFill>
                <a:effectLst/>
                <a:uLnTx/>
                <a:uFillTx/>
                <a:latin typeface="Aptos SemiBold" panose="020B0004020202020204" pitchFamily="34" charset="0"/>
                <a:ea typeface="+mn-ea"/>
                <a:cs typeface="+mn-cs"/>
              </a:rPr>
              <a:t>Medverknad</a:t>
            </a:r>
            <a:r>
              <a:rPr kumimoji="0" lang="nb-NO" sz="1600" b="0" i="0" u="none" strike="noStrike" kern="1200" cap="none" spc="0" normalizeH="0" baseline="0" noProof="0">
                <a:ln>
                  <a:noFill/>
                </a:ln>
                <a:solidFill>
                  <a:prstClr val="white"/>
                </a:solidFill>
                <a:effectLst/>
                <a:uLnTx/>
                <a:uFillTx/>
                <a:latin typeface="Aptos SemiBold" panose="020B0004020202020204" pitchFamily="34" charset="0"/>
                <a:ea typeface="+mn-ea"/>
                <a:cs typeface="+mn-cs"/>
              </a:rPr>
              <a:t> og </a:t>
            </a:r>
            <a:r>
              <a:rPr kumimoji="0" lang="nb-NO" sz="1600" b="0" i="0" u="none" strike="noStrike" kern="1200" cap="none" spc="0" normalizeH="0" baseline="0" noProof="0" err="1">
                <a:ln>
                  <a:noFill/>
                </a:ln>
                <a:solidFill>
                  <a:prstClr val="white"/>
                </a:solidFill>
                <a:effectLst/>
                <a:uLnTx/>
                <a:uFillTx/>
                <a:latin typeface="Aptos SemiBold" panose="020B0004020202020204" pitchFamily="34" charset="0"/>
                <a:ea typeface="+mn-ea"/>
                <a:cs typeface="+mn-cs"/>
              </a:rPr>
              <a:t>milepelar</a:t>
            </a:r>
            <a:endParaRPr kumimoji="0" lang="nb-NO" sz="1600" b="0" i="0" u="none" strike="noStrike" kern="1200" cap="none" spc="0" normalizeH="0" baseline="0" noProof="0">
              <a:ln>
                <a:noFill/>
              </a:ln>
              <a:solidFill>
                <a:prstClr val="white"/>
              </a:solidFill>
              <a:effectLst/>
              <a:uLnTx/>
              <a:uFillTx/>
              <a:latin typeface="Aptos SemiBold" panose="020B0004020202020204" pitchFamily="34" charset="0"/>
              <a:ea typeface="+mn-ea"/>
              <a:cs typeface="+mn-cs"/>
            </a:endParaRPr>
          </a:p>
        </p:txBody>
      </p:sp>
    </p:spTree>
    <p:extLst>
      <p:ext uri="{BB962C8B-B14F-4D97-AF65-F5344CB8AC3E}">
        <p14:creationId xmlns:p14="http://schemas.microsoft.com/office/powerpoint/2010/main" val="2632850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C75A4-55CB-3AB5-3BBF-157B43D22F43}"/>
            </a:ext>
          </a:extLst>
        </p:cNvPr>
        <p:cNvGrpSpPr/>
        <p:nvPr/>
      </p:nvGrpSpPr>
      <p:grpSpPr>
        <a:xfrm>
          <a:off x="0" y="0"/>
          <a:ext cx="0" cy="0"/>
          <a:chOff x="0" y="0"/>
          <a:chExt cx="0" cy="0"/>
        </a:xfrm>
      </p:grpSpPr>
      <p:sp>
        <p:nvSpPr>
          <p:cNvPr id="2" name="Pil: Bøygd 1">
            <a:extLst>
              <a:ext uri="{FF2B5EF4-FFF2-40B4-BE49-F238E27FC236}">
                <a16:creationId xmlns:a16="http://schemas.microsoft.com/office/drawing/2014/main" id="{C0020CA3-66E4-2EDA-4B74-BB30CA3B0AC8}"/>
              </a:ext>
            </a:extLst>
          </p:cNvPr>
          <p:cNvSpPr/>
          <p:nvPr/>
        </p:nvSpPr>
        <p:spPr>
          <a:xfrm>
            <a:off x="1021805" y="4856638"/>
            <a:ext cx="818828" cy="938473"/>
          </a:xfrm>
          <a:prstGeom prst="bentArrow">
            <a:avLst>
              <a:gd name="adj1" fmla="val 32807"/>
              <a:gd name="adj2" fmla="val 25000"/>
              <a:gd name="adj3" fmla="val 25000"/>
              <a:gd name="adj4" fmla="val 48884"/>
            </a:avLst>
          </a:prstGeom>
          <a:solidFill>
            <a:srgbClr val="F6D5C7"/>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kstSylinder 2">
            <a:extLst>
              <a:ext uri="{FF2B5EF4-FFF2-40B4-BE49-F238E27FC236}">
                <a16:creationId xmlns:a16="http://schemas.microsoft.com/office/drawing/2014/main" id="{40A73F60-FAC7-A0A2-6085-7454EF7849F1}"/>
              </a:ext>
            </a:extLst>
          </p:cNvPr>
          <p:cNvSpPr txBox="1"/>
          <p:nvPr/>
        </p:nvSpPr>
        <p:spPr>
          <a:xfrm>
            <a:off x="621736" y="5733331"/>
            <a:ext cx="2984366" cy="738664"/>
          </a:xfrm>
          <a:prstGeom prst="rect">
            <a:avLst/>
          </a:prstGeom>
          <a:solidFill>
            <a:srgbClr val="F6D5C7"/>
          </a:solidFill>
          <a:ln w="63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Innsiktsfase:</a:t>
            </a:r>
            <a:endPar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Calibri" panose="020F0502020204030204"/>
            </a:endParaRPr>
          </a:p>
          <a:p>
            <a:pPr marL="108000" marR="0" lvl="0" indent="-10800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Samle </a:t>
            </a:r>
            <a:r>
              <a:rPr kumimoji="0" lang="nb-NO" sz="1400" b="0" i="0" u="none" strike="noStrike" kern="1200" cap="none" spc="0" normalizeH="0" baseline="0" noProof="0" err="1">
                <a:ln>
                  <a:noFill/>
                </a:ln>
                <a:solidFill>
                  <a:prstClr val="black"/>
                </a:solidFill>
                <a:effectLst/>
                <a:uLnTx/>
                <a:uFillTx/>
                <a:latin typeface="Aptos" panose="020B0004020202020204" pitchFamily="34" charset="0"/>
                <a:ea typeface="+mn-ea"/>
                <a:cs typeface="+mn-cs"/>
              </a:rPr>
              <a:t>eksisterande</a:t>
            </a: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 underlag </a:t>
            </a:r>
            <a:endPar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Calibri"/>
            </a:endParaRPr>
          </a:p>
          <a:p>
            <a:pPr marL="108000" marR="0" lvl="0" indent="-10800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Kartlegge behov: </a:t>
            </a:r>
            <a:r>
              <a:rPr kumimoji="0" lang="nb-NO" sz="1400" b="0" i="0" u="none" strike="noStrike" kern="1200" cap="none" spc="0" normalizeH="0" baseline="0" noProof="0" err="1">
                <a:ln>
                  <a:noFill/>
                </a:ln>
                <a:solidFill>
                  <a:prstClr val="black"/>
                </a:solidFill>
                <a:effectLst/>
                <a:uLnTx/>
                <a:uFillTx/>
                <a:latin typeface="Aptos" panose="020B0004020202020204" pitchFamily="34" charset="0"/>
                <a:ea typeface="+mn-ea"/>
                <a:cs typeface="+mn-cs"/>
              </a:rPr>
              <a:t>ytterlegare</a:t>
            </a: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 innsikt</a:t>
            </a:r>
            <a:endPar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Calibri" panose="020F0502020204030204"/>
            </a:endParaRPr>
          </a:p>
        </p:txBody>
      </p:sp>
      <p:grpSp>
        <p:nvGrpSpPr>
          <p:cNvPr id="117" name="Gruppe 116">
            <a:extLst>
              <a:ext uri="{FF2B5EF4-FFF2-40B4-BE49-F238E27FC236}">
                <a16:creationId xmlns:a16="http://schemas.microsoft.com/office/drawing/2014/main" id="{5FEA412E-6DF2-72A1-638D-7BDA0F79BE98}"/>
              </a:ext>
            </a:extLst>
          </p:cNvPr>
          <p:cNvGrpSpPr/>
          <p:nvPr/>
        </p:nvGrpSpPr>
        <p:grpSpPr>
          <a:xfrm>
            <a:off x="8642502" y="3007597"/>
            <a:ext cx="1166629" cy="1677455"/>
            <a:chOff x="4325514" y="858823"/>
            <a:chExt cx="1166629" cy="1677455"/>
          </a:xfrm>
        </p:grpSpPr>
        <p:sp>
          <p:nvSpPr>
            <p:cNvPr id="118" name="Rektangel 117">
              <a:extLst>
                <a:ext uri="{FF2B5EF4-FFF2-40B4-BE49-F238E27FC236}">
                  <a16:creationId xmlns:a16="http://schemas.microsoft.com/office/drawing/2014/main" id="{D5971848-C162-1933-EA51-8D8E88F2D7AF}"/>
                </a:ext>
              </a:extLst>
            </p:cNvPr>
            <p:cNvSpPr/>
            <p:nvPr/>
          </p:nvSpPr>
          <p:spPr>
            <a:xfrm>
              <a:off x="4325514" y="858823"/>
              <a:ext cx="1166628" cy="1677455"/>
            </a:xfrm>
            <a:prstGeom prst="rect">
              <a:avLst/>
            </a:prstGeom>
            <a:solidFill>
              <a:srgbClr val="F0F0F0"/>
            </a:solid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TekstSylinder 118">
              <a:extLst>
                <a:ext uri="{FF2B5EF4-FFF2-40B4-BE49-F238E27FC236}">
                  <a16:creationId xmlns:a16="http://schemas.microsoft.com/office/drawing/2014/main" id="{F82B5868-D840-6930-B8A8-F7E84D1B1A32}"/>
                </a:ext>
              </a:extLst>
            </p:cNvPr>
            <p:cNvSpPr txBox="1"/>
            <p:nvPr/>
          </p:nvSpPr>
          <p:spPr>
            <a:xfrm>
              <a:off x="4332549" y="1548683"/>
              <a:ext cx="115959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Analyse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Tiltak del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2026-28</a:t>
              </a:r>
            </a:p>
          </p:txBody>
        </p:sp>
        <p:pic>
          <p:nvPicPr>
            <p:cNvPr id="120" name="Bilete 119">
              <a:extLst>
                <a:ext uri="{FF2B5EF4-FFF2-40B4-BE49-F238E27FC236}">
                  <a16:creationId xmlns:a16="http://schemas.microsoft.com/office/drawing/2014/main" id="{E97196B7-34A0-F50B-B9A3-2F2B7F93A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692" y="943591"/>
              <a:ext cx="360654" cy="169881"/>
            </a:xfrm>
            <a:prstGeom prst="rect">
              <a:avLst/>
            </a:prstGeom>
          </p:spPr>
        </p:pic>
      </p:grpSp>
      <p:cxnSp>
        <p:nvCxnSpPr>
          <p:cNvPr id="121" name="Rett pil 120">
            <a:extLst>
              <a:ext uri="{FF2B5EF4-FFF2-40B4-BE49-F238E27FC236}">
                <a16:creationId xmlns:a16="http://schemas.microsoft.com/office/drawing/2014/main" id="{3A260DD3-3CBD-91FD-CF83-83B14587FDF3}"/>
              </a:ext>
            </a:extLst>
          </p:cNvPr>
          <p:cNvCxnSpPr>
            <a:cxnSpLocks/>
          </p:cNvCxnSpPr>
          <p:nvPr/>
        </p:nvCxnSpPr>
        <p:spPr>
          <a:xfrm>
            <a:off x="8149681" y="3862516"/>
            <a:ext cx="433047" cy="0"/>
          </a:xfrm>
          <a:prstGeom prst="straightConnector1">
            <a:avLst/>
          </a:prstGeom>
          <a:ln w="57150">
            <a:solidFill>
              <a:srgbClr val="029AAC"/>
            </a:solidFill>
            <a:tailEnd type="triangle"/>
          </a:ln>
        </p:spPr>
        <p:style>
          <a:lnRef idx="1">
            <a:schemeClr val="accent1"/>
          </a:lnRef>
          <a:fillRef idx="0">
            <a:schemeClr val="accent1"/>
          </a:fillRef>
          <a:effectRef idx="0">
            <a:schemeClr val="accent1"/>
          </a:effectRef>
          <a:fontRef idx="minor">
            <a:schemeClr val="tx1"/>
          </a:fontRef>
        </p:style>
      </p:cxnSp>
      <p:sp>
        <p:nvSpPr>
          <p:cNvPr id="214" name="TekstSylinder 213">
            <a:extLst>
              <a:ext uri="{FF2B5EF4-FFF2-40B4-BE49-F238E27FC236}">
                <a16:creationId xmlns:a16="http://schemas.microsoft.com/office/drawing/2014/main" id="{8E8433E7-5A49-4019-9836-7027BE107B46}"/>
              </a:ext>
            </a:extLst>
          </p:cNvPr>
          <p:cNvSpPr txBox="1"/>
          <p:nvPr/>
        </p:nvSpPr>
        <p:spPr>
          <a:xfrm>
            <a:off x="667224" y="2341424"/>
            <a:ext cx="146714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Aptos"/>
                <a:ea typeface="+mn-ea"/>
                <a:cs typeface="+mn-cs"/>
              </a:rPr>
              <a:t>Januar</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TekstSylinder 215">
            <a:extLst>
              <a:ext uri="{FF2B5EF4-FFF2-40B4-BE49-F238E27FC236}">
                <a16:creationId xmlns:a16="http://schemas.microsoft.com/office/drawing/2014/main" id="{3BE24CBD-DE89-C87D-9F68-F569DDD1F67B}"/>
              </a:ext>
            </a:extLst>
          </p:cNvPr>
          <p:cNvSpPr txBox="1"/>
          <p:nvPr/>
        </p:nvSpPr>
        <p:spPr>
          <a:xfrm>
            <a:off x="6510008" y="2361498"/>
            <a:ext cx="1564023"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panose="020F0502020204030204"/>
                <a:ea typeface="+mn-ea"/>
                <a:cs typeface="+mn-cs"/>
              </a:rPr>
              <a:t>Mai</a:t>
            </a:r>
          </a:p>
        </p:txBody>
      </p:sp>
      <p:sp>
        <p:nvSpPr>
          <p:cNvPr id="217" name="TekstSylinder 216">
            <a:extLst>
              <a:ext uri="{FF2B5EF4-FFF2-40B4-BE49-F238E27FC236}">
                <a16:creationId xmlns:a16="http://schemas.microsoft.com/office/drawing/2014/main" id="{B2F113F3-8DB2-497B-AD27-2AD9D4563250}"/>
              </a:ext>
            </a:extLst>
          </p:cNvPr>
          <p:cNvSpPr txBox="1"/>
          <p:nvPr/>
        </p:nvSpPr>
        <p:spPr>
          <a:xfrm>
            <a:off x="8541682" y="2383558"/>
            <a:ext cx="1564023"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FF0000"/>
                </a:solidFill>
                <a:effectLst/>
                <a:uLnTx/>
                <a:uFillTx/>
                <a:latin typeface="Aptos"/>
                <a:ea typeface="+mn-ea"/>
                <a:cs typeface="+mn-cs"/>
              </a:rPr>
              <a:t>Juni</a:t>
            </a:r>
            <a:endParaRPr kumimoji="0" lang="nb-NO"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5" name="Rett pil 4">
            <a:extLst>
              <a:ext uri="{FF2B5EF4-FFF2-40B4-BE49-F238E27FC236}">
                <a16:creationId xmlns:a16="http://schemas.microsoft.com/office/drawing/2014/main" id="{B07CAAC8-0F75-B788-9F22-F9F512F39D5C}"/>
              </a:ext>
            </a:extLst>
          </p:cNvPr>
          <p:cNvCxnSpPr>
            <a:cxnSpLocks/>
          </p:cNvCxnSpPr>
          <p:nvPr/>
        </p:nvCxnSpPr>
        <p:spPr>
          <a:xfrm flipV="1">
            <a:off x="12602981" y="1905627"/>
            <a:ext cx="0" cy="521264"/>
          </a:xfrm>
          <a:prstGeom prst="straightConnector1">
            <a:avLst/>
          </a:prstGeom>
          <a:ln w="57150">
            <a:solidFill>
              <a:srgbClr val="029AAC"/>
            </a:solidFill>
            <a:tailEnd type="triangle"/>
          </a:ln>
        </p:spPr>
        <p:style>
          <a:lnRef idx="1">
            <a:schemeClr val="accent1"/>
          </a:lnRef>
          <a:fillRef idx="0">
            <a:schemeClr val="accent1"/>
          </a:fillRef>
          <a:effectRef idx="0">
            <a:schemeClr val="accent1"/>
          </a:effectRef>
          <a:fontRef idx="minor">
            <a:schemeClr val="tx1"/>
          </a:fontRef>
        </p:style>
      </p:cxnSp>
      <p:grpSp>
        <p:nvGrpSpPr>
          <p:cNvPr id="227" name="Gruppe 226">
            <a:extLst>
              <a:ext uri="{FF2B5EF4-FFF2-40B4-BE49-F238E27FC236}">
                <a16:creationId xmlns:a16="http://schemas.microsoft.com/office/drawing/2014/main" id="{0B11FD79-60A8-076F-9498-C8C629E84E87}"/>
              </a:ext>
            </a:extLst>
          </p:cNvPr>
          <p:cNvGrpSpPr/>
          <p:nvPr/>
        </p:nvGrpSpPr>
        <p:grpSpPr>
          <a:xfrm>
            <a:off x="667224" y="967463"/>
            <a:ext cx="1474179" cy="1308082"/>
            <a:chOff x="2439934" y="1407519"/>
            <a:chExt cx="1474179" cy="1308082"/>
          </a:xfrm>
        </p:grpSpPr>
        <p:sp>
          <p:nvSpPr>
            <p:cNvPr id="198" name="Rektangel 197">
              <a:extLst>
                <a:ext uri="{FF2B5EF4-FFF2-40B4-BE49-F238E27FC236}">
                  <a16:creationId xmlns:a16="http://schemas.microsoft.com/office/drawing/2014/main" id="{EA61E276-466B-8D05-832A-EAFFC3307CA8}"/>
                </a:ext>
              </a:extLst>
            </p:cNvPr>
            <p:cNvSpPr/>
            <p:nvPr/>
          </p:nvSpPr>
          <p:spPr>
            <a:xfrm>
              <a:off x="2439934" y="1407519"/>
              <a:ext cx="1404115" cy="1308082"/>
            </a:xfrm>
            <a:prstGeom prst="rect">
              <a:avLst/>
            </a:prstGeom>
            <a:solidFill>
              <a:srgbClr val="F0F0F0"/>
            </a:solid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TekstSylinder 198">
              <a:extLst>
                <a:ext uri="{FF2B5EF4-FFF2-40B4-BE49-F238E27FC236}">
                  <a16:creationId xmlns:a16="http://schemas.microsoft.com/office/drawing/2014/main" id="{5F552455-B63F-2FDF-E1BA-A22462A35B68}"/>
                </a:ext>
              </a:extLst>
            </p:cNvPr>
            <p:cNvSpPr txBox="1"/>
            <p:nvPr/>
          </p:nvSpPr>
          <p:spPr>
            <a:xfrm>
              <a:off x="2446968" y="2144763"/>
              <a:ext cx="14671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SAK: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Programmandat</a:t>
              </a:r>
            </a:p>
          </p:txBody>
        </p:sp>
        <p:pic>
          <p:nvPicPr>
            <p:cNvPr id="225" name="Grafikk 224" descr="Document outline">
              <a:extLst>
                <a:ext uri="{FF2B5EF4-FFF2-40B4-BE49-F238E27FC236}">
                  <a16:creationId xmlns:a16="http://schemas.microsoft.com/office/drawing/2014/main" id="{844D4FDF-6B13-13BE-80A2-23BE0517ED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6768" y="1501710"/>
              <a:ext cx="406615" cy="406615"/>
            </a:xfrm>
            <a:prstGeom prst="rect">
              <a:avLst/>
            </a:prstGeom>
          </p:spPr>
        </p:pic>
      </p:grpSp>
      <p:grpSp>
        <p:nvGrpSpPr>
          <p:cNvPr id="229" name="Gruppe 228">
            <a:extLst>
              <a:ext uri="{FF2B5EF4-FFF2-40B4-BE49-F238E27FC236}">
                <a16:creationId xmlns:a16="http://schemas.microsoft.com/office/drawing/2014/main" id="{1ACA6676-A179-48D5-2420-AA1ABA2AA827}"/>
              </a:ext>
            </a:extLst>
          </p:cNvPr>
          <p:cNvGrpSpPr/>
          <p:nvPr/>
        </p:nvGrpSpPr>
        <p:grpSpPr>
          <a:xfrm>
            <a:off x="6502972" y="876850"/>
            <a:ext cx="1502392" cy="1481284"/>
            <a:chOff x="2439933" y="1407519"/>
            <a:chExt cx="1502392" cy="1481284"/>
          </a:xfrm>
        </p:grpSpPr>
        <p:sp>
          <p:nvSpPr>
            <p:cNvPr id="230" name="Rektangel 229">
              <a:extLst>
                <a:ext uri="{FF2B5EF4-FFF2-40B4-BE49-F238E27FC236}">
                  <a16:creationId xmlns:a16="http://schemas.microsoft.com/office/drawing/2014/main" id="{2274A142-F1C5-1712-6B76-444F61854689}"/>
                </a:ext>
              </a:extLst>
            </p:cNvPr>
            <p:cNvSpPr/>
            <p:nvPr/>
          </p:nvSpPr>
          <p:spPr>
            <a:xfrm>
              <a:off x="2439933" y="1407519"/>
              <a:ext cx="1445797" cy="1481284"/>
            </a:xfrm>
            <a:prstGeom prst="rect">
              <a:avLst/>
            </a:prstGeom>
            <a:solidFill>
              <a:srgbClr val="F0F0F0"/>
            </a:solid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TekstSylinder 231">
              <a:extLst>
                <a:ext uri="{FF2B5EF4-FFF2-40B4-BE49-F238E27FC236}">
                  <a16:creationId xmlns:a16="http://schemas.microsoft.com/office/drawing/2014/main" id="{9639CBDB-E50A-916E-2A32-E97D4E9DDF00}"/>
                </a:ext>
              </a:extLst>
            </p:cNvPr>
            <p:cNvSpPr txBox="1"/>
            <p:nvPr/>
          </p:nvSpPr>
          <p:spPr>
            <a:xfrm>
              <a:off x="2446969" y="1934696"/>
              <a:ext cx="14953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SAK: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Innsparing og omstillingstiltak, Del 1</a:t>
              </a:r>
            </a:p>
          </p:txBody>
        </p:sp>
        <p:pic>
          <p:nvPicPr>
            <p:cNvPr id="234" name="Grafikk 233" descr="Document outline">
              <a:extLst>
                <a:ext uri="{FF2B5EF4-FFF2-40B4-BE49-F238E27FC236}">
                  <a16:creationId xmlns:a16="http://schemas.microsoft.com/office/drawing/2014/main" id="{80E4354F-C646-C860-8965-B1DE790457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6768" y="1501710"/>
              <a:ext cx="406615" cy="406615"/>
            </a:xfrm>
            <a:prstGeom prst="rect">
              <a:avLst/>
            </a:prstGeom>
          </p:spPr>
        </p:pic>
      </p:grpSp>
      <p:grpSp>
        <p:nvGrpSpPr>
          <p:cNvPr id="241" name="Gruppe 240">
            <a:extLst>
              <a:ext uri="{FF2B5EF4-FFF2-40B4-BE49-F238E27FC236}">
                <a16:creationId xmlns:a16="http://schemas.microsoft.com/office/drawing/2014/main" id="{0B454E18-2EEF-7A27-BC86-30D2B128AD6A}"/>
              </a:ext>
            </a:extLst>
          </p:cNvPr>
          <p:cNvGrpSpPr/>
          <p:nvPr/>
        </p:nvGrpSpPr>
        <p:grpSpPr>
          <a:xfrm>
            <a:off x="8642502" y="873272"/>
            <a:ext cx="1502392" cy="1481284"/>
            <a:chOff x="2439933" y="1407519"/>
            <a:chExt cx="1502392" cy="1481284"/>
          </a:xfrm>
        </p:grpSpPr>
        <p:sp>
          <p:nvSpPr>
            <p:cNvPr id="242" name="Rektangel 241">
              <a:extLst>
                <a:ext uri="{FF2B5EF4-FFF2-40B4-BE49-F238E27FC236}">
                  <a16:creationId xmlns:a16="http://schemas.microsoft.com/office/drawing/2014/main" id="{FD8D079D-0912-3BA1-3378-4163B5CC97F5}"/>
                </a:ext>
              </a:extLst>
            </p:cNvPr>
            <p:cNvSpPr/>
            <p:nvPr/>
          </p:nvSpPr>
          <p:spPr>
            <a:xfrm>
              <a:off x="2439933" y="1407519"/>
              <a:ext cx="1445797" cy="1481284"/>
            </a:xfrm>
            <a:prstGeom prst="rect">
              <a:avLst/>
            </a:prstGeom>
            <a:solidFill>
              <a:srgbClr val="F0F0F0"/>
            </a:solid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3" name="TekstSylinder 242">
              <a:extLst>
                <a:ext uri="{FF2B5EF4-FFF2-40B4-BE49-F238E27FC236}">
                  <a16:creationId xmlns:a16="http://schemas.microsoft.com/office/drawing/2014/main" id="{95C28F5F-36AF-2FF6-1B3A-637E4DAB8157}"/>
                </a:ext>
              </a:extLst>
            </p:cNvPr>
            <p:cNvSpPr txBox="1"/>
            <p:nvPr/>
          </p:nvSpPr>
          <p:spPr>
            <a:xfrm>
              <a:off x="2446969" y="1934696"/>
              <a:ext cx="14953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SAK: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Innsparing og omstillingstiltak, Del 2</a:t>
              </a:r>
            </a:p>
          </p:txBody>
        </p:sp>
        <p:pic>
          <p:nvPicPr>
            <p:cNvPr id="244" name="Grafikk 243" descr="Document outline">
              <a:extLst>
                <a:ext uri="{FF2B5EF4-FFF2-40B4-BE49-F238E27FC236}">
                  <a16:creationId xmlns:a16="http://schemas.microsoft.com/office/drawing/2014/main" id="{15270776-B073-0E78-BFFC-B953CA4DC4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6768" y="1501710"/>
              <a:ext cx="406615" cy="406615"/>
            </a:xfrm>
            <a:prstGeom prst="rect">
              <a:avLst/>
            </a:prstGeom>
          </p:spPr>
        </p:pic>
      </p:grpSp>
      <p:grpSp>
        <p:nvGrpSpPr>
          <p:cNvPr id="250" name="Gruppe 249">
            <a:extLst>
              <a:ext uri="{FF2B5EF4-FFF2-40B4-BE49-F238E27FC236}">
                <a16:creationId xmlns:a16="http://schemas.microsoft.com/office/drawing/2014/main" id="{5651FD42-31A4-A775-9D70-8CFDB54D491D}"/>
              </a:ext>
            </a:extLst>
          </p:cNvPr>
          <p:cNvGrpSpPr/>
          <p:nvPr/>
        </p:nvGrpSpPr>
        <p:grpSpPr>
          <a:xfrm>
            <a:off x="6447772" y="3737472"/>
            <a:ext cx="1166629" cy="1677455"/>
            <a:chOff x="4325514" y="858823"/>
            <a:chExt cx="1166629" cy="1677455"/>
          </a:xfrm>
        </p:grpSpPr>
        <p:sp>
          <p:nvSpPr>
            <p:cNvPr id="251" name="Rektangel 250">
              <a:extLst>
                <a:ext uri="{FF2B5EF4-FFF2-40B4-BE49-F238E27FC236}">
                  <a16:creationId xmlns:a16="http://schemas.microsoft.com/office/drawing/2014/main" id="{E859544F-5FB3-7BDE-E6A2-67C66694D4E5}"/>
                </a:ext>
              </a:extLst>
            </p:cNvPr>
            <p:cNvSpPr/>
            <p:nvPr/>
          </p:nvSpPr>
          <p:spPr>
            <a:xfrm>
              <a:off x="4325514" y="858823"/>
              <a:ext cx="1166628" cy="1677455"/>
            </a:xfrm>
            <a:prstGeom prst="rect">
              <a:avLst/>
            </a:prstGeom>
            <a:solidFill>
              <a:srgbClr val="F0F0F0"/>
            </a:solid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2" name="TekstSylinder 251">
              <a:extLst>
                <a:ext uri="{FF2B5EF4-FFF2-40B4-BE49-F238E27FC236}">
                  <a16:creationId xmlns:a16="http://schemas.microsoft.com/office/drawing/2014/main" id="{35ABD102-2470-1463-87CB-30C57E4E72CA}"/>
                </a:ext>
              </a:extLst>
            </p:cNvPr>
            <p:cNvSpPr txBox="1"/>
            <p:nvPr/>
          </p:nvSpPr>
          <p:spPr>
            <a:xfrm>
              <a:off x="4332549" y="1560406"/>
              <a:ext cx="115959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Revidert kunnskaps-</a:t>
              </a:r>
              <a:b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b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grunnlag</a:t>
              </a:r>
            </a:p>
          </p:txBody>
        </p:sp>
        <p:pic>
          <p:nvPicPr>
            <p:cNvPr id="253" name="Bilete 252">
              <a:extLst>
                <a:ext uri="{FF2B5EF4-FFF2-40B4-BE49-F238E27FC236}">
                  <a16:creationId xmlns:a16="http://schemas.microsoft.com/office/drawing/2014/main" id="{68E6A3CE-27EE-17E4-A6C2-12E9DF28D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692" y="943591"/>
              <a:ext cx="360654" cy="169881"/>
            </a:xfrm>
            <a:prstGeom prst="rect">
              <a:avLst/>
            </a:prstGeom>
          </p:spPr>
        </p:pic>
      </p:grpSp>
      <p:sp>
        <p:nvSpPr>
          <p:cNvPr id="24" name="Rektangel 23">
            <a:extLst>
              <a:ext uri="{FF2B5EF4-FFF2-40B4-BE49-F238E27FC236}">
                <a16:creationId xmlns:a16="http://schemas.microsoft.com/office/drawing/2014/main" id="{DC6A90BE-4D07-04DB-823C-EDB389F4C757}"/>
              </a:ext>
            </a:extLst>
          </p:cNvPr>
          <p:cNvSpPr/>
          <p:nvPr/>
        </p:nvSpPr>
        <p:spPr>
          <a:xfrm>
            <a:off x="3844051" y="3014997"/>
            <a:ext cx="2452100" cy="681753"/>
          </a:xfrm>
          <a:prstGeom prst="rect">
            <a:avLst/>
          </a:prstGeom>
          <a:noFill/>
          <a:ln w="12700">
            <a:solidFill>
              <a:srgbClr val="029AA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kstSylinder 24">
            <a:extLst>
              <a:ext uri="{FF2B5EF4-FFF2-40B4-BE49-F238E27FC236}">
                <a16:creationId xmlns:a16="http://schemas.microsoft.com/office/drawing/2014/main" id="{DF24BE87-E5D4-6CD3-AF6A-68D057D60FDA}"/>
              </a:ext>
            </a:extLst>
          </p:cNvPr>
          <p:cNvSpPr txBox="1"/>
          <p:nvPr/>
        </p:nvSpPr>
        <p:spPr>
          <a:xfrm>
            <a:off x="4390078" y="3024293"/>
            <a:ext cx="2011846"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291A0"/>
                </a:solidFill>
                <a:effectLst/>
                <a:uLnTx/>
                <a:uFillTx/>
                <a:latin typeface="Aptos SemiBold" panose="020B0004020202020204" pitchFamily="34" charset="0"/>
                <a:ea typeface="+mn-ea"/>
                <a:cs typeface="+mn-cs"/>
              </a:rPr>
              <a:t>Gruppe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Aptos" panose="020B0004020202020204" pitchFamily="34" charset="0"/>
                <a:ea typeface="+mn-ea"/>
                <a:cs typeface="+mn-cs"/>
              </a:rPr>
              <a:t>Helse og omsorg</a:t>
            </a:r>
          </a:p>
        </p:txBody>
      </p:sp>
      <p:pic>
        <p:nvPicPr>
          <p:cNvPr id="40" name="Grafikk 39" descr="Users outline">
            <a:extLst>
              <a:ext uri="{FF2B5EF4-FFF2-40B4-BE49-F238E27FC236}">
                <a16:creationId xmlns:a16="http://schemas.microsoft.com/office/drawing/2014/main" id="{C685CFA1-2EDE-C01D-8587-E766C1C0BC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1307" y="3099727"/>
            <a:ext cx="462565" cy="462565"/>
          </a:xfrm>
          <a:prstGeom prst="rect">
            <a:avLst/>
          </a:prstGeom>
        </p:spPr>
      </p:pic>
      <p:sp>
        <p:nvSpPr>
          <p:cNvPr id="46" name="Rektangel 45">
            <a:extLst>
              <a:ext uri="{FF2B5EF4-FFF2-40B4-BE49-F238E27FC236}">
                <a16:creationId xmlns:a16="http://schemas.microsoft.com/office/drawing/2014/main" id="{C8A46D6B-C26A-9B8C-536F-947EFC5F65D6}"/>
              </a:ext>
            </a:extLst>
          </p:cNvPr>
          <p:cNvSpPr/>
          <p:nvPr/>
        </p:nvSpPr>
        <p:spPr>
          <a:xfrm>
            <a:off x="3844051" y="3766483"/>
            <a:ext cx="2452100" cy="681753"/>
          </a:xfrm>
          <a:prstGeom prst="rect">
            <a:avLst/>
          </a:prstGeom>
          <a:noFill/>
          <a:ln w="12700">
            <a:solidFill>
              <a:srgbClr val="029AA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kstSylinder 46">
            <a:extLst>
              <a:ext uri="{FF2B5EF4-FFF2-40B4-BE49-F238E27FC236}">
                <a16:creationId xmlns:a16="http://schemas.microsoft.com/office/drawing/2014/main" id="{8F4E30BE-93A7-CAF3-A4A1-736BC09243BA}"/>
              </a:ext>
            </a:extLst>
          </p:cNvPr>
          <p:cNvSpPr txBox="1"/>
          <p:nvPr/>
        </p:nvSpPr>
        <p:spPr>
          <a:xfrm>
            <a:off x="4390078" y="3775779"/>
            <a:ext cx="2011846" cy="4770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291A0"/>
                </a:solidFill>
                <a:effectLst/>
                <a:uLnTx/>
                <a:uFillTx/>
                <a:latin typeface="Aptos SemiBold" panose="020B0004020202020204" pitchFamily="34" charset="0"/>
                <a:ea typeface="+mn-ea"/>
                <a:cs typeface="+mn-cs"/>
              </a:rPr>
              <a:t>Gruppe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100" b="0" i="0" u="none" strike="noStrike" kern="1200" cap="none" spc="0" normalizeH="0" baseline="0" noProof="0">
                <a:ln>
                  <a:noFill/>
                </a:ln>
                <a:solidFill>
                  <a:prstClr val="black"/>
                </a:solidFill>
                <a:effectLst/>
                <a:uLnTx/>
                <a:uFillTx/>
                <a:latin typeface="Aptos"/>
                <a:ea typeface="+mn-ea"/>
                <a:cs typeface="+mn-cs"/>
              </a:rPr>
              <a:t>Oppvekst</a:t>
            </a:r>
            <a:endParaRPr kumimoji="0" lang="nn-NO" sz="11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48" name="Grafikk 47" descr="Users outline">
            <a:extLst>
              <a:ext uri="{FF2B5EF4-FFF2-40B4-BE49-F238E27FC236}">
                <a16:creationId xmlns:a16="http://schemas.microsoft.com/office/drawing/2014/main" id="{A384E790-9061-A642-7F5C-111A616896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1307" y="3851213"/>
            <a:ext cx="462565" cy="462565"/>
          </a:xfrm>
          <a:prstGeom prst="rect">
            <a:avLst/>
          </a:prstGeom>
        </p:spPr>
      </p:pic>
      <p:sp>
        <p:nvSpPr>
          <p:cNvPr id="50" name="Rektangel 49">
            <a:extLst>
              <a:ext uri="{FF2B5EF4-FFF2-40B4-BE49-F238E27FC236}">
                <a16:creationId xmlns:a16="http://schemas.microsoft.com/office/drawing/2014/main" id="{A962D24A-567F-0D25-A60E-081656D5DDB2}"/>
              </a:ext>
            </a:extLst>
          </p:cNvPr>
          <p:cNvSpPr/>
          <p:nvPr/>
        </p:nvSpPr>
        <p:spPr>
          <a:xfrm>
            <a:off x="3844051" y="4528095"/>
            <a:ext cx="2452100" cy="505552"/>
          </a:xfrm>
          <a:prstGeom prst="rect">
            <a:avLst/>
          </a:prstGeom>
          <a:noFill/>
          <a:ln w="12700">
            <a:solidFill>
              <a:srgbClr val="029AA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kstSylinder 50">
            <a:extLst>
              <a:ext uri="{FF2B5EF4-FFF2-40B4-BE49-F238E27FC236}">
                <a16:creationId xmlns:a16="http://schemas.microsoft.com/office/drawing/2014/main" id="{CED687D1-88F1-B018-B637-119C43136609}"/>
              </a:ext>
            </a:extLst>
          </p:cNvPr>
          <p:cNvSpPr txBox="1"/>
          <p:nvPr/>
        </p:nvSpPr>
        <p:spPr>
          <a:xfrm>
            <a:off x="4390078" y="4537390"/>
            <a:ext cx="2011846"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291A0"/>
                </a:solidFill>
                <a:effectLst/>
                <a:uLnTx/>
                <a:uFillTx/>
                <a:latin typeface="Aptos SemiBold" panose="020B0004020202020204" pitchFamily="34" charset="0"/>
                <a:ea typeface="+mn-ea"/>
                <a:cs typeface="+mn-cs"/>
              </a:rPr>
              <a:t>Gruppe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100" b="0" i="0" u="none" strike="noStrike" kern="1200" cap="none" spc="0" normalizeH="0" baseline="0" noProof="0">
                <a:ln>
                  <a:noFill/>
                </a:ln>
                <a:solidFill>
                  <a:prstClr val="black"/>
                </a:solidFill>
                <a:effectLst/>
                <a:uLnTx/>
                <a:uFillTx/>
                <a:latin typeface="Aptos" panose="020B0004020202020204" pitchFamily="34" charset="0"/>
                <a:ea typeface="+mn-ea"/>
                <a:cs typeface="+mn-cs"/>
              </a:rPr>
              <a:t>Kultur og samfunn</a:t>
            </a:r>
          </a:p>
        </p:txBody>
      </p:sp>
      <p:pic>
        <p:nvPicPr>
          <p:cNvPr id="52" name="Grafikk 51" descr="Users outline">
            <a:extLst>
              <a:ext uri="{FF2B5EF4-FFF2-40B4-BE49-F238E27FC236}">
                <a16:creationId xmlns:a16="http://schemas.microsoft.com/office/drawing/2014/main" id="{CB30CDE8-CA98-B446-746E-F674E3367B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1307" y="4555668"/>
            <a:ext cx="462565" cy="462565"/>
          </a:xfrm>
          <a:prstGeom prst="rect">
            <a:avLst/>
          </a:prstGeom>
        </p:spPr>
      </p:pic>
      <p:sp>
        <p:nvSpPr>
          <p:cNvPr id="54" name="Rektangel 53">
            <a:extLst>
              <a:ext uri="{FF2B5EF4-FFF2-40B4-BE49-F238E27FC236}">
                <a16:creationId xmlns:a16="http://schemas.microsoft.com/office/drawing/2014/main" id="{8A6DC92F-053E-C4CD-C8F5-ABCE214DE277}"/>
              </a:ext>
            </a:extLst>
          </p:cNvPr>
          <p:cNvSpPr/>
          <p:nvPr/>
        </p:nvSpPr>
        <p:spPr>
          <a:xfrm>
            <a:off x="3844051" y="5118269"/>
            <a:ext cx="2452100" cy="505552"/>
          </a:xfrm>
          <a:prstGeom prst="rect">
            <a:avLst/>
          </a:prstGeom>
          <a:noFill/>
          <a:ln w="12700">
            <a:solidFill>
              <a:srgbClr val="029AA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kstSylinder 54">
            <a:extLst>
              <a:ext uri="{FF2B5EF4-FFF2-40B4-BE49-F238E27FC236}">
                <a16:creationId xmlns:a16="http://schemas.microsoft.com/office/drawing/2014/main" id="{C7469410-B838-D273-7FAD-5D2AE1C50F38}"/>
              </a:ext>
            </a:extLst>
          </p:cNvPr>
          <p:cNvSpPr txBox="1"/>
          <p:nvPr/>
        </p:nvSpPr>
        <p:spPr>
          <a:xfrm>
            <a:off x="4390078" y="5127564"/>
            <a:ext cx="2011846"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291A0"/>
                </a:solidFill>
                <a:effectLst/>
                <a:uLnTx/>
                <a:uFillTx/>
                <a:latin typeface="Aptos SemiBold" panose="020B0004020202020204" pitchFamily="34" charset="0"/>
                <a:ea typeface="+mn-ea"/>
                <a:cs typeface="+mn-cs"/>
              </a:rPr>
              <a:t>Gruppe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100" b="0" i="0" u="none" strike="noStrike" kern="1200" cap="none" spc="0" normalizeH="0" baseline="0" noProof="0">
                <a:ln>
                  <a:noFill/>
                </a:ln>
                <a:solidFill>
                  <a:prstClr val="black"/>
                </a:solidFill>
                <a:effectLst/>
                <a:uLnTx/>
                <a:uFillTx/>
                <a:latin typeface="Aptos" panose="020B0004020202020204" pitchFamily="34" charset="0"/>
                <a:ea typeface="+mn-ea"/>
                <a:cs typeface="+mn-cs"/>
              </a:rPr>
              <a:t>Sentraladministrasjon</a:t>
            </a:r>
          </a:p>
        </p:txBody>
      </p:sp>
      <p:pic>
        <p:nvPicPr>
          <p:cNvPr id="56" name="Grafikk 55" descr="Users outline">
            <a:extLst>
              <a:ext uri="{FF2B5EF4-FFF2-40B4-BE49-F238E27FC236}">
                <a16:creationId xmlns:a16="http://schemas.microsoft.com/office/drawing/2014/main" id="{2FD5542D-1346-F6D3-5DD3-1CE5A7BF8B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1307" y="5145842"/>
            <a:ext cx="462565" cy="462565"/>
          </a:xfrm>
          <a:prstGeom prst="rect">
            <a:avLst/>
          </a:prstGeom>
        </p:spPr>
      </p:pic>
      <p:grpSp>
        <p:nvGrpSpPr>
          <p:cNvPr id="61" name="Gruppe 60">
            <a:extLst>
              <a:ext uri="{FF2B5EF4-FFF2-40B4-BE49-F238E27FC236}">
                <a16:creationId xmlns:a16="http://schemas.microsoft.com/office/drawing/2014/main" id="{A2450FFC-C14A-9588-18C2-F3C362E92597}"/>
              </a:ext>
            </a:extLst>
          </p:cNvPr>
          <p:cNvGrpSpPr/>
          <p:nvPr/>
        </p:nvGrpSpPr>
        <p:grpSpPr>
          <a:xfrm>
            <a:off x="1897203" y="4175716"/>
            <a:ext cx="1166629" cy="1677455"/>
            <a:chOff x="4325514" y="858823"/>
            <a:chExt cx="1166629" cy="1677455"/>
          </a:xfrm>
        </p:grpSpPr>
        <p:sp>
          <p:nvSpPr>
            <p:cNvPr id="62" name="Rektangel 61">
              <a:extLst>
                <a:ext uri="{FF2B5EF4-FFF2-40B4-BE49-F238E27FC236}">
                  <a16:creationId xmlns:a16="http://schemas.microsoft.com/office/drawing/2014/main" id="{2291EF73-EBEA-E1D0-1C1B-0B2073446722}"/>
                </a:ext>
              </a:extLst>
            </p:cNvPr>
            <p:cNvSpPr/>
            <p:nvPr/>
          </p:nvSpPr>
          <p:spPr>
            <a:xfrm>
              <a:off x="4325514" y="858823"/>
              <a:ext cx="1166628" cy="1677455"/>
            </a:xfrm>
            <a:prstGeom prst="rect">
              <a:avLst/>
            </a:prstGeom>
            <a:solidFill>
              <a:srgbClr val="F0F0F0"/>
            </a:solid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kstSylinder 62">
              <a:extLst>
                <a:ext uri="{FF2B5EF4-FFF2-40B4-BE49-F238E27FC236}">
                  <a16:creationId xmlns:a16="http://schemas.microsoft.com/office/drawing/2014/main" id="{2D6E9E02-DDDE-F426-C66E-ADC4C2221E4E}"/>
                </a:ext>
              </a:extLst>
            </p:cNvPr>
            <p:cNvSpPr txBox="1"/>
            <p:nvPr/>
          </p:nvSpPr>
          <p:spPr>
            <a:xfrm>
              <a:off x="4332549" y="1548683"/>
              <a:ext cx="115959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Førebels kunnskaps-</a:t>
              </a:r>
              <a:b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b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grunnlag</a:t>
              </a:r>
            </a:p>
          </p:txBody>
        </p:sp>
        <p:pic>
          <p:nvPicPr>
            <p:cNvPr id="96" name="Bilete 95">
              <a:extLst>
                <a:ext uri="{FF2B5EF4-FFF2-40B4-BE49-F238E27FC236}">
                  <a16:creationId xmlns:a16="http://schemas.microsoft.com/office/drawing/2014/main" id="{982A7561-C1DA-E80E-5AE7-4A29649B5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692" y="943591"/>
              <a:ext cx="360654" cy="169881"/>
            </a:xfrm>
            <a:prstGeom prst="rect">
              <a:avLst/>
            </a:prstGeom>
          </p:spPr>
        </p:pic>
      </p:grpSp>
      <p:pic>
        <p:nvPicPr>
          <p:cNvPr id="97" name="Bilete 96" descr="Eit bilete som inneheld tekst, skjermbilete&#10;&#10;Automatisk generert skildring">
            <a:extLst>
              <a:ext uri="{FF2B5EF4-FFF2-40B4-BE49-F238E27FC236}">
                <a16:creationId xmlns:a16="http://schemas.microsoft.com/office/drawing/2014/main" id="{D94FC562-E247-EAE6-063E-F43DD0B260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5886" y="3017339"/>
            <a:ext cx="1170215" cy="1662499"/>
          </a:xfrm>
          <a:prstGeom prst="rect">
            <a:avLst/>
          </a:prstGeom>
          <a:ln w="6350">
            <a:solidFill>
              <a:schemeClr val="tx1"/>
            </a:solidFill>
          </a:ln>
        </p:spPr>
      </p:pic>
      <p:grpSp>
        <p:nvGrpSpPr>
          <p:cNvPr id="98" name="Gruppe 97">
            <a:extLst>
              <a:ext uri="{FF2B5EF4-FFF2-40B4-BE49-F238E27FC236}">
                <a16:creationId xmlns:a16="http://schemas.microsoft.com/office/drawing/2014/main" id="{680D2819-E53E-607F-C2B2-68E3AFA5046A}"/>
              </a:ext>
            </a:extLst>
          </p:cNvPr>
          <p:cNvGrpSpPr/>
          <p:nvPr/>
        </p:nvGrpSpPr>
        <p:grpSpPr>
          <a:xfrm>
            <a:off x="6987650" y="3007597"/>
            <a:ext cx="1461847" cy="1677455"/>
            <a:chOff x="4325514" y="858823"/>
            <a:chExt cx="1461847" cy="1677455"/>
          </a:xfrm>
        </p:grpSpPr>
        <p:sp>
          <p:nvSpPr>
            <p:cNvPr id="102" name="Rektangel 101">
              <a:extLst>
                <a:ext uri="{FF2B5EF4-FFF2-40B4-BE49-F238E27FC236}">
                  <a16:creationId xmlns:a16="http://schemas.microsoft.com/office/drawing/2014/main" id="{7A5C0512-A556-1D3D-BC49-6BB589BF852D}"/>
                </a:ext>
              </a:extLst>
            </p:cNvPr>
            <p:cNvSpPr/>
            <p:nvPr/>
          </p:nvSpPr>
          <p:spPr>
            <a:xfrm>
              <a:off x="4325514" y="858823"/>
              <a:ext cx="1166628" cy="1677455"/>
            </a:xfrm>
            <a:prstGeom prst="rect">
              <a:avLst/>
            </a:prstGeom>
            <a:solidFill>
              <a:srgbClr val="F0F0F0"/>
            </a:solidFill>
            <a:ln w="635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TekstSylinder 102">
              <a:extLst>
                <a:ext uri="{FF2B5EF4-FFF2-40B4-BE49-F238E27FC236}">
                  <a16:creationId xmlns:a16="http://schemas.microsoft.com/office/drawing/2014/main" id="{F05F8948-6E0D-4B73-0F46-39D4FCDA5BAC}"/>
                </a:ext>
              </a:extLst>
            </p:cNvPr>
            <p:cNvSpPr txBox="1"/>
            <p:nvPr/>
          </p:nvSpPr>
          <p:spPr>
            <a:xfrm>
              <a:off x="4332548" y="1548682"/>
              <a:ext cx="145481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Analyse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Tiltak del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2025</a:t>
              </a:r>
            </a:p>
          </p:txBody>
        </p:sp>
        <p:pic>
          <p:nvPicPr>
            <p:cNvPr id="104" name="Bilete 103">
              <a:extLst>
                <a:ext uri="{FF2B5EF4-FFF2-40B4-BE49-F238E27FC236}">
                  <a16:creationId xmlns:a16="http://schemas.microsoft.com/office/drawing/2014/main" id="{E7F2C266-F88B-2132-6E03-EB8D6A2B3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692" y="943591"/>
              <a:ext cx="360654" cy="169881"/>
            </a:xfrm>
            <a:prstGeom prst="rect">
              <a:avLst/>
            </a:prstGeom>
          </p:spPr>
        </p:pic>
      </p:grpSp>
      <p:sp>
        <p:nvSpPr>
          <p:cNvPr id="112" name="Pil: Opp 111">
            <a:extLst>
              <a:ext uri="{FF2B5EF4-FFF2-40B4-BE49-F238E27FC236}">
                <a16:creationId xmlns:a16="http://schemas.microsoft.com/office/drawing/2014/main" id="{26655324-8930-EDE6-DFA4-FBF77EEAC615}"/>
              </a:ext>
            </a:extLst>
          </p:cNvPr>
          <p:cNvSpPr/>
          <p:nvPr/>
        </p:nvSpPr>
        <p:spPr>
          <a:xfrm>
            <a:off x="7413574" y="4840198"/>
            <a:ext cx="617031" cy="1052445"/>
          </a:xfrm>
          <a:prstGeom prst="upArrow">
            <a:avLst/>
          </a:prstGeom>
          <a:solidFill>
            <a:srgbClr val="F6D5C7"/>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kstSylinder 115">
            <a:extLst>
              <a:ext uri="{FF2B5EF4-FFF2-40B4-BE49-F238E27FC236}">
                <a16:creationId xmlns:a16="http://schemas.microsoft.com/office/drawing/2014/main" id="{882CBE3C-DD28-74C7-2A08-3D5B9857CE6C}"/>
              </a:ext>
            </a:extLst>
          </p:cNvPr>
          <p:cNvSpPr txBox="1"/>
          <p:nvPr/>
        </p:nvSpPr>
        <p:spPr>
          <a:xfrm>
            <a:off x="3844050" y="5735157"/>
            <a:ext cx="4310227" cy="738664"/>
          </a:xfrm>
          <a:prstGeom prst="rect">
            <a:avLst/>
          </a:prstGeom>
          <a:solidFill>
            <a:srgbClr val="F6D5C7"/>
          </a:solidFill>
          <a:ln w="63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a:ea typeface="+mn-ea"/>
                <a:cs typeface="+mn-cs"/>
              </a:rPr>
              <a:t>Oppdrag i 4 arbeidsgrupper:</a:t>
            </a:r>
            <a:endPar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a:ln>
                  <a:noFill/>
                </a:ln>
                <a:solidFill>
                  <a:prstClr val="black"/>
                </a:solidFill>
                <a:effectLst/>
                <a:uLnTx/>
                <a:uFillTx/>
                <a:latin typeface="Aptos"/>
                <a:ea typeface="+mn-ea"/>
                <a:cs typeface="+mn-cs"/>
              </a:rPr>
              <a:t>Utvide kunnskapsgrunnlag per gruppe, felles mal</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a:ln>
                  <a:noFill/>
                </a:ln>
                <a:solidFill>
                  <a:prstClr val="black"/>
                </a:solidFill>
                <a:effectLst/>
                <a:uLnTx/>
                <a:uFillTx/>
                <a:latin typeface="Aptos"/>
                <a:ea typeface="+mn-ea"/>
                <a:cs typeface="+mn-cs"/>
              </a:rPr>
              <a:t>Vurdere innsparings- og </a:t>
            </a:r>
            <a:r>
              <a:rPr kumimoji="0" lang="nb-NO" sz="1400" b="0" i="0" u="none" strike="noStrike" kern="1200" cap="none" spc="0" normalizeH="0" baseline="0" noProof="0" err="1">
                <a:ln>
                  <a:noFill/>
                </a:ln>
                <a:solidFill>
                  <a:prstClr val="black"/>
                </a:solidFill>
                <a:effectLst/>
                <a:uLnTx/>
                <a:uFillTx/>
                <a:latin typeface="Aptos"/>
                <a:ea typeface="+mn-ea"/>
                <a:cs typeface="+mn-cs"/>
              </a:rPr>
              <a:t>omstillingsmoglegheiter</a:t>
            </a:r>
            <a:endPar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cxnSp>
        <p:nvCxnSpPr>
          <p:cNvPr id="154" name="Rett pil 153">
            <a:extLst>
              <a:ext uri="{FF2B5EF4-FFF2-40B4-BE49-F238E27FC236}">
                <a16:creationId xmlns:a16="http://schemas.microsoft.com/office/drawing/2014/main" id="{B21725DC-D5E6-8237-B95F-B06418166F61}"/>
              </a:ext>
            </a:extLst>
          </p:cNvPr>
          <p:cNvCxnSpPr>
            <a:cxnSpLocks/>
          </p:cNvCxnSpPr>
          <p:nvPr/>
        </p:nvCxnSpPr>
        <p:spPr>
          <a:xfrm>
            <a:off x="610441" y="2752890"/>
            <a:ext cx="11249099" cy="0"/>
          </a:xfrm>
          <a:prstGeom prst="straightConnector1">
            <a:avLst/>
          </a:prstGeom>
          <a:ln w="50800">
            <a:solidFill>
              <a:srgbClr val="029AAC"/>
            </a:solidFill>
            <a:tailEnd type="triangle"/>
          </a:ln>
        </p:spPr>
        <p:style>
          <a:lnRef idx="1">
            <a:schemeClr val="accent1"/>
          </a:lnRef>
          <a:fillRef idx="0">
            <a:schemeClr val="accent1"/>
          </a:fillRef>
          <a:effectRef idx="0">
            <a:schemeClr val="accent1"/>
          </a:effectRef>
          <a:fontRef idx="minor">
            <a:schemeClr val="tx1"/>
          </a:fontRef>
        </p:style>
      </p:cxnSp>
      <p:sp>
        <p:nvSpPr>
          <p:cNvPr id="4" name="Pil: Opp 3">
            <a:extLst>
              <a:ext uri="{FF2B5EF4-FFF2-40B4-BE49-F238E27FC236}">
                <a16:creationId xmlns:a16="http://schemas.microsoft.com/office/drawing/2014/main" id="{AAAB31BE-EE75-0808-06B7-86BC5143AC9C}"/>
              </a:ext>
            </a:extLst>
          </p:cNvPr>
          <p:cNvSpPr/>
          <p:nvPr/>
        </p:nvSpPr>
        <p:spPr>
          <a:xfrm>
            <a:off x="10221249" y="4856638"/>
            <a:ext cx="617031" cy="1052445"/>
          </a:xfrm>
          <a:prstGeom prst="upArrow">
            <a:avLst/>
          </a:prstGeom>
          <a:solidFill>
            <a:srgbClr val="F6D5C7"/>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il: Femkant 5">
            <a:extLst>
              <a:ext uri="{FF2B5EF4-FFF2-40B4-BE49-F238E27FC236}">
                <a16:creationId xmlns:a16="http://schemas.microsoft.com/office/drawing/2014/main" id="{7E838C4B-D4E8-A929-9951-E4468768E5D5}"/>
              </a:ext>
            </a:extLst>
          </p:cNvPr>
          <p:cNvSpPr/>
          <p:nvPr/>
        </p:nvSpPr>
        <p:spPr>
          <a:xfrm>
            <a:off x="10219954" y="3015124"/>
            <a:ext cx="1610045" cy="787872"/>
          </a:xfrm>
          <a:prstGeom prst="homePlate">
            <a:avLst/>
          </a:prstGeom>
          <a:solidFill>
            <a:srgbClr val="AFDDE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Sylinder 7">
            <a:extLst>
              <a:ext uri="{FF2B5EF4-FFF2-40B4-BE49-F238E27FC236}">
                <a16:creationId xmlns:a16="http://schemas.microsoft.com/office/drawing/2014/main" id="{E6703E8E-AAE9-20CD-7B31-239ADDF482A6}"/>
              </a:ext>
            </a:extLst>
          </p:cNvPr>
          <p:cNvSpPr txBox="1"/>
          <p:nvPr/>
        </p:nvSpPr>
        <p:spPr>
          <a:xfrm>
            <a:off x="10249167" y="3066150"/>
            <a:ext cx="14773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Tiltak: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2025</a:t>
            </a:r>
          </a:p>
        </p:txBody>
      </p:sp>
      <p:sp>
        <p:nvSpPr>
          <p:cNvPr id="9" name="TekstSylinder 8">
            <a:extLst>
              <a:ext uri="{FF2B5EF4-FFF2-40B4-BE49-F238E27FC236}">
                <a16:creationId xmlns:a16="http://schemas.microsoft.com/office/drawing/2014/main" id="{32493556-3B1A-93B0-81A0-0426C43C9863}"/>
              </a:ext>
            </a:extLst>
          </p:cNvPr>
          <p:cNvSpPr txBox="1"/>
          <p:nvPr/>
        </p:nvSpPr>
        <p:spPr>
          <a:xfrm>
            <a:off x="9312179" y="5735157"/>
            <a:ext cx="2517821" cy="738664"/>
          </a:xfrm>
          <a:prstGeom prst="rect">
            <a:avLst/>
          </a:prstGeom>
          <a:solidFill>
            <a:srgbClr val="F6D5C7"/>
          </a:solidFill>
          <a:ln w="6350">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a:ea typeface="+mn-ea"/>
                <a:cs typeface="+mn-cs"/>
              </a:rPr>
              <a:t>Sette i verk tiltak:</a:t>
            </a:r>
            <a:endPar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a:ln>
                  <a:noFill/>
                </a:ln>
                <a:solidFill>
                  <a:prstClr val="black"/>
                </a:solidFill>
                <a:effectLst/>
                <a:uLnTx/>
                <a:uFillTx/>
                <a:latin typeface="Aptos"/>
                <a:ea typeface="+mn-ea"/>
                <a:cs typeface="+mn-cs"/>
              </a:rPr>
              <a:t>Oppstart ferdig </a:t>
            </a:r>
            <a:r>
              <a:rPr kumimoji="0" lang="nb-NO" sz="1400" b="0" i="0" u="none" strike="noStrike" kern="1200" cap="none" spc="0" normalizeH="0" baseline="0" noProof="0" err="1">
                <a:ln>
                  <a:noFill/>
                </a:ln>
                <a:solidFill>
                  <a:prstClr val="black"/>
                </a:solidFill>
                <a:effectLst/>
                <a:uLnTx/>
                <a:uFillTx/>
                <a:latin typeface="Aptos"/>
                <a:ea typeface="+mn-ea"/>
                <a:cs typeface="+mn-cs"/>
              </a:rPr>
              <a:t>utgreia</a:t>
            </a:r>
            <a:r>
              <a:rPr kumimoji="0" lang="nb-NO" sz="1400" b="0" i="0" u="none" strike="noStrike" kern="1200" cap="none" spc="0" normalizeH="0" baseline="0" noProof="0">
                <a:ln>
                  <a:noFill/>
                </a:ln>
                <a:solidFill>
                  <a:prstClr val="black"/>
                </a:solidFill>
                <a:effectLst/>
                <a:uLnTx/>
                <a:uFillTx/>
                <a:latin typeface="Aptos"/>
                <a:ea typeface="+mn-ea"/>
                <a:cs typeface="+mn-cs"/>
              </a:rPr>
              <a:t> tiltak</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nb-NO" sz="1400" b="0" i="0" u="none" strike="noStrike" kern="1200" cap="none" spc="0" normalizeH="0" baseline="0" noProof="0" err="1">
                <a:ln>
                  <a:noFill/>
                </a:ln>
                <a:solidFill>
                  <a:prstClr val="black"/>
                </a:solidFill>
                <a:effectLst/>
                <a:uLnTx/>
                <a:uFillTx/>
                <a:latin typeface="Aptos"/>
                <a:ea typeface="+mn-ea"/>
                <a:cs typeface="+mn-cs"/>
              </a:rPr>
              <a:t>Vidare</a:t>
            </a:r>
            <a:r>
              <a:rPr kumimoji="0" lang="nb-NO" sz="1400" b="0" i="0" u="none" strike="noStrike" kern="1200" cap="none" spc="0" normalizeH="0" baseline="0" noProof="0">
                <a:ln>
                  <a:noFill/>
                </a:ln>
                <a:solidFill>
                  <a:prstClr val="black"/>
                </a:solidFill>
                <a:effectLst/>
                <a:uLnTx/>
                <a:uFillTx/>
                <a:latin typeface="Aptos"/>
                <a:ea typeface="+mn-ea"/>
                <a:cs typeface="+mn-cs"/>
              </a:rPr>
              <a:t> utgreiing tiltak</a:t>
            </a:r>
            <a:endPar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cxnSp>
        <p:nvCxnSpPr>
          <p:cNvPr id="10" name="Rett pil 9">
            <a:extLst>
              <a:ext uri="{FF2B5EF4-FFF2-40B4-BE49-F238E27FC236}">
                <a16:creationId xmlns:a16="http://schemas.microsoft.com/office/drawing/2014/main" id="{D68A13B4-5BA6-9AA5-6216-A91C2045DEFE}"/>
              </a:ext>
            </a:extLst>
          </p:cNvPr>
          <p:cNvCxnSpPr>
            <a:cxnSpLocks/>
          </p:cNvCxnSpPr>
          <p:nvPr/>
        </p:nvCxnSpPr>
        <p:spPr>
          <a:xfrm>
            <a:off x="9809130" y="3862516"/>
            <a:ext cx="307085" cy="0"/>
          </a:xfrm>
          <a:prstGeom prst="straightConnector1">
            <a:avLst/>
          </a:prstGeom>
          <a:ln w="57150">
            <a:solidFill>
              <a:srgbClr val="029AAC"/>
            </a:solidFill>
            <a:tailEnd type="triangle"/>
          </a:ln>
        </p:spPr>
        <p:style>
          <a:lnRef idx="1">
            <a:schemeClr val="accent1"/>
          </a:lnRef>
          <a:fillRef idx="0">
            <a:schemeClr val="accent1"/>
          </a:fillRef>
          <a:effectRef idx="0">
            <a:schemeClr val="accent1"/>
          </a:effectRef>
          <a:fontRef idx="minor">
            <a:schemeClr val="tx1"/>
          </a:fontRef>
        </p:style>
      </p:cxnSp>
      <p:sp>
        <p:nvSpPr>
          <p:cNvPr id="11" name="TekstSylinder 10">
            <a:extLst>
              <a:ext uri="{FF2B5EF4-FFF2-40B4-BE49-F238E27FC236}">
                <a16:creationId xmlns:a16="http://schemas.microsoft.com/office/drawing/2014/main" id="{168AE714-B6AC-F652-2BBE-15742D85D278}"/>
              </a:ext>
            </a:extLst>
          </p:cNvPr>
          <p:cNvSpPr txBox="1"/>
          <p:nvPr/>
        </p:nvSpPr>
        <p:spPr>
          <a:xfrm>
            <a:off x="10727058" y="2390355"/>
            <a:ext cx="1564023"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Aptos"/>
                <a:ea typeface="+mn-ea"/>
                <a:cs typeface="+mn-cs"/>
              </a:rPr>
              <a:t>2025 -2029</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Pil: Femkant 11">
            <a:extLst>
              <a:ext uri="{FF2B5EF4-FFF2-40B4-BE49-F238E27FC236}">
                <a16:creationId xmlns:a16="http://schemas.microsoft.com/office/drawing/2014/main" id="{3F5FC899-2063-FB9F-A8BD-69C33428F29F}"/>
              </a:ext>
            </a:extLst>
          </p:cNvPr>
          <p:cNvSpPr/>
          <p:nvPr/>
        </p:nvSpPr>
        <p:spPr>
          <a:xfrm>
            <a:off x="10838280" y="3902629"/>
            <a:ext cx="991719" cy="787872"/>
          </a:xfrm>
          <a:prstGeom prst="homePlate">
            <a:avLst/>
          </a:prstGeom>
          <a:solidFill>
            <a:srgbClr val="AFDDE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kstSylinder 12">
            <a:extLst>
              <a:ext uri="{FF2B5EF4-FFF2-40B4-BE49-F238E27FC236}">
                <a16:creationId xmlns:a16="http://schemas.microsoft.com/office/drawing/2014/main" id="{35A3DE1D-C012-70D8-4555-E4D038F9948B}"/>
              </a:ext>
            </a:extLst>
          </p:cNvPr>
          <p:cNvSpPr txBox="1"/>
          <p:nvPr/>
        </p:nvSpPr>
        <p:spPr>
          <a:xfrm>
            <a:off x="10838279" y="3939746"/>
            <a:ext cx="8403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Tiltak: </a:t>
            </a:r>
            <a:b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b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2026-28</a:t>
            </a:r>
          </a:p>
        </p:txBody>
      </p:sp>
      <p:pic>
        <p:nvPicPr>
          <p:cNvPr id="14" name="Bilete 13">
            <a:extLst>
              <a:ext uri="{FF2B5EF4-FFF2-40B4-BE49-F238E27FC236}">
                <a16:creationId xmlns:a16="http://schemas.microsoft.com/office/drawing/2014/main" id="{3AA7EC68-E99A-9392-647B-0A6F6E058C4D}"/>
              </a:ext>
            </a:extLst>
          </p:cNvPr>
          <p:cNvPicPr>
            <a:picLocks noChangeAspect="1"/>
          </p:cNvPicPr>
          <p:nvPr/>
        </p:nvPicPr>
        <p:blipFill>
          <a:blip r:embed="rId9"/>
          <a:stretch>
            <a:fillRect/>
          </a:stretch>
        </p:blipFill>
        <p:spPr>
          <a:xfrm>
            <a:off x="624773" y="3010582"/>
            <a:ext cx="1668396" cy="938473"/>
          </a:xfrm>
          <a:prstGeom prst="rect">
            <a:avLst/>
          </a:prstGeom>
          <a:ln w="6350">
            <a:solidFill>
              <a:schemeClr val="tx1"/>
            </a:solidFill>
          </a:ln>
        </p:spPr>
      </p:pic>
      <p:pic>
        <p:nvPicPr>
          <p:cNvPr id="15" name="Bilete 14">
            <a:extLst>
              <a:ext uri="{FF2B5EF4-FFF2-40B4-BE49-F238E27FC236}">
                <a16:creationId xmlns:a16="http://schemas.microsoft.com/office/drawing/2014/main" id="{9FB23681-7C91-1D6F-520E-4A724C2839C4}"/>
              </a:ext>
            </a:extLst>
          </p:cNvPr>
          <p:cNvPicPr>
            <a:picLocks noChangeAspect="1"/>
          </p:cNvPicPr>
          <p:nvPr/>
        </p:nvPicPr>
        <p:blipFill>
          <a:blip r:embed="rId10"/>
          <a:stretch>
            <a:fillRect/>
          </a:stretch>
        </p:blipFill>
        <p:spPr>
          <a:xfrm>
            <a:off x="11448359" y="190501"/>
            <a:ext cx="556308" cy="472481"/>
          </a:xfrm>
          <a:prstGeom prst="rect">
            <a:avLst/>
          </a:prstGeom>
        </p:spPr>
      </p:pic>
      <p:sp>
        <p:nvSpPr>
          <p:cNvPr id="7" name="Ellipse 6">
            <a:extLst>
              <a:ext uri="{FF2B5EF4-FFF2-40B4-BE49-F238E27FC236}">
                <a16:creationId xmlns:a16="http://schemas.microsoft.com/office/drawing/2014/main" id="{F95AE711-57A9-BF65-D08F-44A9C706CA04}"/>
              </a:ext>
            </a:extLst>
          </p:cNvPr>
          <p:cNvSpPr/>
          <p:nvPr/>
        </p:nvSpPr>
        <p:spPr>
          <a:xfrm rot="16439385">
            <a:off x="8299477" y="2984100"/>
            <a:ext cx="5513733" cy="205578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912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uppe 42">
            <a:extLst>
              <a:ext uri="{FF2B5EF4-FFF2-40B4-BE49-F238E27FC236}">
                <a16:creationId xmlns:a16="http://schemas.microsoft.com/office/drawing/2014/main" id="{8E65BD62-2C12-DEAF-DE9D-8B74C52C6716}"/>
              </a:ext>
            </a:extLst>
          </p:cNvPr>
          <p:cNvGrpSpPr/>
          <p:nvPr/>
        </p:nvGrpSpPr>
        <p:grpSpPr>
          <a:xfrm>
            <a:off x="9976759" y="2611132"/>
            <a:ext cx="1734569" cy="1734569"/>
            <a:chOff x="8537066" y="2094297"/>
            <a:chExt cx="1734569" cy="1734569"/>
          </a:xfrm>
          <a:solidFill>
            <a:srgbClr val="00B0B9"/>
          </a:solidFill>
        </p:grpSpPr>
        <p:sp>
          <p:nvSpPr>
            <p:cNvPr id="20" name="Ellipse 19">
              <a:extLst>
                <a:ext uri="{FF2B5EF4-FFF2-40B4-BE49-F238E27FC236}">
                  <a16:creationId xmlns:a16="http://schemas.microsoft.com/office/drawing/2014/main" id="{280A1B75-187B-A7AB-242E-1549DF0D8A6B}"/>
                </a:ext>
              </a:extLst>
            </p:cNvPr>
            <p:cNvSpPr/>
            <p:nvPr/>
          </p:nvSpPr>
          <p:spPr>
            <a:xfrm>
              <a:off x="8537066" y="2094297"/>
              <a:ext cx="1734569" cy="173456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00B0B9"/>
                </a:solidFill>
                <a:effectLst/>
                <a:uLnTx/>
                <a:uFillTx/>
                <a:latin typeface="Calibri" panose="020F0502020204030204"/>
                <a:ea typeface="+mn-ea"/>
                <a:cs typeface="+mn-cs"/>
              </a:endParaRPr>
            </a:p>
          </p:txBody>
        </p:sp>
        <p:sp>
          <p:nvSpPr>
            <p:cNvPr id="22" name="Boge 21">
              <a:extLst>
                <a:ext uri="{FF2B5EF4-FFF2-40B4-BE49-F238E27FC236}">
                  <a16:creationId xmlns:a16="http://schemas.microsoft.com/office/drawing/2014/main" id="{4243C7F2-4E8B-1282-6413-001E10CA3A68}"/>
                </a:ext>
              </a:extLst>
            </p:cNvPr>
            <p:cNvSpPr/>
            <p:nvPr/>
          </p:nvSpPr>
          <p:spPr>
            <a:xfrm rot="259556">
              <a:off x="8753996" y="2245586"/>
              <a:ext cx="1354778" cy="1354778"/>
            </a:xfrm>
            <a:prstGeom prst="arc">
              <a:avLst/>
            </a:prstGeom>
            <a:grpFill/>
            <a:ln w="38100" cap="rnd">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w="38100">
                  <a:solidFill>
                    <a:prstClr val="white"/>
                  </a:solidFill>
                </a:ln>
                <a:noFill/>
                <a:effectLst/>
                <a:uLnTx/>
                <a:uFillTx/>
                <a:latin typeface="Calibri" panose="020F0502020204030204"/>
                <a:ea typeface="+mn-ea"/>
                <a:cs typeface="+mn-cs"/>
              </a:endParaRPr>
            </a:p>
          </p:txBody>
        </p:sp>
        <p:sp>
          <p:nvSpPr>
            <p:cNvPr id="23" name="Boge 22">
              <a:extLst>
                <a:ext uri="{FF2B5EF4-FFF2-40B4-BE49-F238E27FC236}">
                  <a16:creationId xmlns:a16="http://schemas.microsoft.com/office/drawing/2014/main" id="{93BF8A99-4D14-A163-4AB3-AE3370CDCE5A}"/>
                </a:ext>
              </a:extLst>
            </p:cNvPr>
            <p:cNvSpPr/>
            <p:nvPr/>
          </p:nvSpPr>
          <p:spPr>
            <a:xfrm rot="5659556">
              <a:off x="8761973" y="2312696"/>
              <a:ext cx="1354778" cy="1354778"/>
            </a:xfrm>
            <a:prstGeom prst="arc">
              <a:avLst/>
            </a:prstGeom>
            <a:grpFill/>
            <a:ln w="38100" cap="rnd">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w="38100">
                  <a:solidFill>
                    <a:prstClr val="white"/>
                  </a:solidFill>
                </a:ln>
                <a:noFill/>
                <a:effectLst/>
                <a:uLnTx/>
                <a:uFillTx/>
                <a:latin typeface="Calibri" panose="020F0502020204030204"/>
                <a:ea typeface="+mn-ea"/>
                <a:cs typeface="+mn-cs"/>
              </a:endParaRPr>
            </a:p>
          </p:txBody>
        </p:sp>
        <p:sp>
          <p:nvSpPr>
            <p:cNvPr id="24" name="Boge 23">
              <a:extLst>
                <a:ext uri="{FF2B5EF4-FFF2-40B4-BE49-F238E27FC236}">
                  <a16:creationId xmlns:a16="http://schemas.microsoft.com/office/drawing/2014/main" id="{DD621E85-0874-ABFC-F78B-6C8C8474D406}"/>
                </a:ext>
              </a:extLst>
            </p:cNvPr>
            <p:cNvSpPr/>
            <p:nvPr/>
          </p:nvSpPr>
          <p:spPr>
            <a:xfrm rot="11059556">
              <a:off x="8711278" y="2316320"/>
              <a:ext cx="1354778" cy="1354778"/>
            </a:xfrm>
            <a:prstGeom prst="arc">
              <a:avLst/>
            </a:prstGeom>
            <a:grpFill/>
            <a:ln w="38100" cap="rnd">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w="38100">
                  <a:solidFill>
                    <a:prstClr val="white"/>
                  </a:solidFill>
                </a:ln>
                <a:noFill/>
                <a:effectLst/>
                <a:uLnTx/>
                <a:uFillTx/>
                <a:latin typeface="Calibri" panose="020F0502020204030204"/>
                <a:ea typeface="+mn-ea"/>
                <a:cs typeface="+mn-cs"/>
              </a:endParaRPr>
            </a:p>
          </p:txBody>
        </p:sp>
        <p:sp>
          <p:nvSpPr>
            <p:cNvPr id="25" name="Boge 24">
              <a:extLst>
                <a:ext uri="{FF2B5EF4-FFF2-40B4-BE49-F238E27FC236}">
                  <a16:creationId xmlns:a16="http://schemas.microsoft.com/office/drawing/2014/main" id="{1656E885-460B-F88D-058A-C4979C0A6C9F}"/>
                </a:ext>
              </a:extLst>
            </p:cNvPr>
            <p:cNvSpPr/>
            <p:nvPr/>
          </p:nvSpPr>
          <p:spPr>
            <a:xfrm rot="16459556">
              <a:off x="8709828" y="2251741"/>
              <a:ext cx="1354778" cy="1354778"/>
            </a:xfrm>
            <a:prstGeom prst="arc">
              <a:avLst/>
            </a:prstGeom>
            <a:grpFill/>
            <a:ln w="38100" cap="rnd">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w="38100">
                  <a:solidFill>
                    <a:prstClr val="white"/>
                  </a:solidFill>
                </a:ln>
                <a:noFill/>
                <a:effectLst/>
                <a:uLnTx/>
                <a:uFillTx/>
                <a:latin typeface="Calibri" panose="020F0502020204030204"/>
                <a:ea typeface="+mn-ea"/>
                <a:cs typeface="+mn-cs"/>
              </a:endParaRPr>
            </a:p>
          </p:txBody>
        </p:sp>
        <p:sp>
          <p:nvSpPr>
            <p:cNvPr id="37" name="TekstSylinder 36">
              <a:extLst>
                <a:ext uri="{FF2B5EF4-FFF2-40B4-BE49-F238E27FC236}">
                  <a16:creationId xmlns:a16="http://schemas.microsoft.com/office/drawing/2014/main" id="{EF387280-E13F-466D-0815-D74D58AD3337}"/>
                </a:ext>
              </a:extLst>
            </p:cNvPr>
            <p:cNvSpPr txBox="1"/>
            <p:nvPr/>
          </p:nvSpPr>
          <p:spPr>
            <a:xfrm>
              <a:off x="8761624" y="2699971"/>
              <a:ext cx="131845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Evaluere </a:t>
              </a:r>
              <a:br>
                <a:rPr kumimoji="0" lang="nb-NO" sz="14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br>
              <a:r>
                <a:rPr kumimoji="0" lang="nb-NO" sz="14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og justere</a:t>
              </a:r>
            </a:p>
          </p:txBody>
        </p:sp>
      </p:grpSp>
      <p:sp>
        <p:nvSpPr>
          <p:cNvPr id="36" name="Pil: Femkant 35">
            <a:extLst>
              <a:ext uri="{FF2B5EF4-FFF2-40B4-BE49-F238E27FC236}">
                <a16:creationId xmlns:a16="http://schemas.microsoft.com/office/drawing/2014/main" id="{3ACF9A4B-6D15-D2B3-D83B-67868D0876AA}"/>
              </a:ext>
            </a:extLst>
          </p:cNvPr>
          <p:cNvSpPr/>
          <p:nvPr/>
        </p:nvSpPr>
        <p:spPr>
          <a:xfrm>
            <a:off x="8128323" y="2160851"/>
            <a:ext cx="2240940" cy="2629183"/>
          </a:xfrm>
          <a:prstGeom prst="homePlate">
            <a:avLst>
              <a:gd name="adj" fmla="val 20702"/>
            </a:avLst>
          </a:prstGeom>
          <a:solidFill>
            <a:srgbClr val="B2D1D8"/>
          </a:solidFill>
          <a:ln w="38100">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Pil: Femkant 37">
            <a:extLst>
              <a:ext uri="{FF2B5EF4-FFF2-40B4-BE49-F238E27FC236}">
                <a16:creationId xmlns:a16="http://schemas.microsoft.com/office/drawing/2014/main" id="{D4AC8325-C427-5DA8-129E-FE578F58B1F9}"/>
              </a:ext>
            </a:extLst>
          </p:cNvPr>
          <p:cNvSpPr/>
          <p:nvPr/>
        </p:nvSpPr>
        <p:spPr>
          <a:xfrm>
            <a:off x="5829548" y="2160851"/>
            <a:ext cx="2747909" cy="2629183"/>
          </a:xfrm>
          <a:prstGeom prst="homePlate">
            <a:avLst>
              <a:gd name="adj" fmla="val 17345"/>
            </a:avLst>
          </a:prstGeom>
          <a:solidFill>
            <a:srgbClr val="B2D1D8"/>
          </a:solidFill>
          <a:ln w="38100">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Pil: Femkant 38">
            <a:extLst>
              <a:ext uri="{FF2B5EF4-FFF2-40B4-BE49-F238E27FC236}">
                <a16:creationId xmlns:a16="http://schemas.microsoft.com/office/drawing/2014/main" id="{BCE37B68-C269-2117-D02F-1F4C723315F2}"/>
              </a:ext>
            </a:extLst>
          </p:cNvPr>
          <p:cNvSpPr/>
          <p:nvPr/>
        </p:nvSpPr>
        <p:spPr>
          <a:xfrm>
            <a:off x="3799387" y="2160851"/>
            <a:ext cx="2842719" cy="2629183"/>
          </a:xfrm>
          <a:prstGeom prst="homePlate">
            <a:avLst>
              <a:gd name="adj" fmla="val 16195"/>
            </a:avLst>
          </a:prstGeom>
          <a:solidFill>
            <a:srgbClr val="B2D1D8"/>
          </a:solidFill>
          <a:ln w="38100">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Pil: Femkant 39">
            <a:extLst>
              <a:ext uri="{FF2B5EF4-FFF2-40B4-BE49-F238E27FC236}">
                <a16:creationId xmlns:a16="http://schemas.microsoft.com/office/drawing/2014/main" id="{CED45169-2A89-991C-AD71-FA5A21F1C494}"/>
              </a:ext>
            </a:extLst>
          </p:cNvPr>
          <p:cNvSpPr/>
          <p:nvPr/>
        </p:nvSpPr>
        <p:spPr>
          <a:xfrm>
            <a:off x="1643570" y="2160851"/>
            <a:ext cx="2908267" cy="2629183"/>
          </a:xfrm>
          <a:prstGeom prst="homePlate">
            <a:avLst>
              <a:gd name="adj" fmla="val 15824"/>
            </a:avLst>
          </a:prstGeom>
          <a:solidFill>
            <a:srgbClr val="B2D1D8"/>
          </a:solidFill>
          <a:ln w="38100">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Pil: Femkant 40">
            <a:extLst>
              <a:ext uri="{FF2B5EF4-FFF2-40B4-BE49-F238E27FC236}">
                <a16:creationId xmlns:a16="http://schemas.microsoft.com/office/drawing/2014/main" id="{19833EDD-A726-B650-A4D1-8B11DA93585A}"/>
              </a:ext>
            </a:extLst>
          </p:cNvPr>
          <p:cNvSpPr/>
          <p:nvPr/>
        </p:nvSpPr>
        <p:spPr>
          <a:xfrm>
            <a:off x="265083" y="2160851"/>
            <a:ext cx="2207652" cy="2629183"/>
          </a:xfrm>
          <a:prstGeom prst="homePlate">
            <a:avLst>
              <a:gd name="adj" fmla="val 19443"/>
            </a:avLst>
          </a:prstGeom>
          <a:solidFill>
            <a:srgbClr val="FB512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kstSylinder 10">
            <a:extLst>
              <a:ext uri="{FF2B5EF4-FFF2-40B4-BE49-F238E27FC236}">
                <a16:creationId xmlns:a16="http://schemas.microsoft.com/office/drawing/2014/main" id="{BDB0928B-C3EB-1C18-85D4-FD3109438D2C}"/>
              </a:ext>
            </a:extLst>
          </p:cNvPr>
          <p:cNvSpPr txBox="1"/>
          <p:nvPr/>
        </p:nvSpPr>
        <p:spPr>
          <a:xfrm>
            <a:off x="1359644" y="4863403"/>
            <a:ext cx="13408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B0B9"/>
                </a:solidFill>
                <a:effectLst/>
                <a:uLnTx/>
                <a:uFillTx/>
                <a:latin typeface="Aptos" panose="020B0004020202020204" pitchFamily="34" charset="0"/>
                <a:ea typeface="+mn-ea"/>
                <a:cs typeface="+mn-cs"/>
              </a:rPr>
              <a:t>FORANKRING</a:t>
            </a:r>
          </a:p>
        </p:txBody>
      </p:sp>
      <p:sp>
        <p:nvSpPr>
          <p:cNvPr id="12" name="TekstSylinder 11">
            <a:extLst>
              <a:ext uri="{FF2B5EF4-FFF2-40B4-BE49-F238E27FC236}">
                <a16:creationId xmlns:a16="http://schemas.microsoft.com/office/drawing/2014/main" id="{FDB1F208-D109-7603-761C-24BDF411E12D}"/>
              </a:ext>
            </a:extLst>
          </p:cNvPr>
          <p:cNvSpPr txBox="1"/>
          <p:nvPr/>
        </p:nvSpPr>
        <p:spPr>
          <a:xfrm>
            <a:off x="3738523" y="4863403"/>
            <a:ext cx="9524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B0B9"/>
                </a:solidFill>
                <a:effectLst/>
                <a:uLnTx/>
                <a:uFillTx/>
                <a:latin typeface="Aptos" panose="020B0004020202020204" pitchFamily="34" charset="0"/>
                <a:ea typeface="+mn-ea"/>
                <a:cs typeface="+mn-cs"/>
              </a:rPr>
              <a:t>ANALYSE</a:t>
            </a:r>
          </a:p>
        </p:txBody>
      </p:sp>
      <p:sp>
        <p:nvSpPr>
          <p:cNvPr id="13" name="TekstSylinder 12">
            <a:extLst>
              <a:ext uri="{FF2B5EF4-FFF2-40B4-BE49-F238E27FC236}">
                <a16:creationId xmlns:a16="http://schemas.microsoft.com/office/drawing/2014/main" id="{C1196317-2A8E-E0F4-84E3-76A29F1E392A}"/>
              </a:ext>
            </a:extLst>
          </p:cNvPr>
          <p:cNvSpPr txBox="1"/>
          <p:nvPr/>
        </p:nvSpPr>
        <p:spPr>
          <a:xfrm>
            <a:off x="5220747" y="4863403"/>
            <a:ext cx="17505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B0B9"/>
                </a:solidFill>
                <a:effectLst/>
                <a:uLnTx/>
                <a:uFillTx/>
                <a:latin typeface="Aptos" panose="020B0004020202020204" pitchFamily="34" charset="0"/>
                <a:ea typeface="+mn-ea"/>
                <a:cs typeface="+mn-cs"/>
              </a:rPr>
              <a:t>PROSESSVERKTØY</a:t>
            </a:r>
          </a:p>
        </p:txBody>
      </p:sp>
      <p:sp>
        <p:nvSpPr>
          <p:cNvPr id="14" name="TekstSylinder 13">
            <a:extLst>
              <a:ext uri="{FF2B5EF4-FFF2-40B4-BE49-F238E27FC236}">
                <a16:creationId xmlns:a16="http://schemas.microsoft.com/office/drawing/2014/main" id="{DE188C23-9F6D-F1ED-5DCB-820CCA8CD4A5}"/>
              </a:ext>
            </a:extLst>
          </p:cNvPr>
          <p:cNvSpPr txBox="1"/>
          <p:nvPr/>
        </p:nvSpPr>
        <p:spPr>
          <a:xfrm>
            <a:off x="7397846" y="4863403"/>
            <a:ext cx="21334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00B0B9"/>
                </a:solidFill>
                <a:effectLst/>
                <a:uLnTx/>
                <a:uFillTx/>
                <a:latin typeface="Aptos" panose="020B0004020202020204" pitchFamily="34" charset="0"/>
                <a:ea typeface="+mn-ea"/>
                <a:cs typeface="+mn-cs"/>
              </a:rPr>
              <a:t>ENDRING AV ÅTFERD</a:t>
            </a:r>
          </a:p>
        </p:txBody>
      </p:sp>
      <p:sp>
        <p:nvSpPr>
          <p:cNvPr id="28" name="TekstSylinder 27">
            <a:extLst>
              <a:ext uri="{FF2B5EF4-FFF2-40B4-BE49-F238E27FC236}">
                <a16:creationId xmlns:a16="http://schemas.microsoft.com/office/drawing/2014/main" id="{30D0FB8B-0A36-1B4F-7509-14B3AFAD5E95}"/>
              </a:ext>
            </a:extLst>
          </p:cNvPr>
          <p:cNvSpPr txBox="1"/>
          <p:nvPr/>
        </p:nvSpPr>
        <p:spPr>
          <a:xfrm>
            <a:off x="353837" y="3152276"/>
            <a:ext cx="20116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prstClr val="white"/>
                </a:solidFill>
                <a:effectLst/>
                <a:uLnTx/>
                <a:uFillTx/>
                <a:latin typeface="Aptos" panose="020B0004020202020204" pitchFamily="34" charset="0"/>
                <a:ea typeface="+mn-ea"/>
                <a:cs typeface="+mn-cs"/>
              </a:rPr>
              <a:t>Utfordringsbilde og behov</a:t>
            </a:r>
          </a:p>
        </p:txBody>
      </p:sp>
      <p:sp>
        <p:nvSpPr>
          <p:cNvPr id="29" name="TekstSylinder 28">
            <a:extLst>
              <a:ext uri="{FF2B5EF4-FFF2-40B4-BE49-F238E27FC236}">
                <a16:creationId xmlns:a16="http://schemas.microsoft.com/office/drawing/2014/main" id="{44589947-5D51-2D4E-9681-DB0ABDD704B8}"/>
              </a:ext>
            </a:extLst>
          </p:cNvPr>
          <p:cNvSpPr txBox="1"/>
          <p:nvPr/>
        </p:nvSpPr>
        <p:spPr>
          <a:xfrm>
            <a:off x="2578453" y="2322698"/>
            <a:ext cx="185179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err="1">
                <a:ln>
                  <a:noFill/>
                </a:ln>
                <a:solidFill>
                  <a:prstClr val="black"/>
                </a:solidFill>
                <a:effectLst/>
                <a:uLnTx/>
                <a:uFillTx/>
                <a:latin typeface="Aptos ExtraBold" panose="020B0004020202020204" pitchFamily="34" charset="0"/>
                <a:ea typeface="+mn-ea"/>
                <a:cs typeface="+mn-cs"/>
              </a:rPr>
              <a:t>Ståstadsanalyse</a:t>
            </a:r>
            <a:br>
              <a:rPr kumimoji="0" lang="nb-NO" sz="14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br>
            <a:endParaRPr kumimoji="0" lang="nb-NO" sz="10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Samfunnsplan, økonomiplan og styringsdokument</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KOSTRA</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Kommunekompasset</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Bemanning og </a:t>
            </a:r>
            <a:b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b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organisering</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err="1">
                <a:ln>
                  <a:noFill/>
                </a:ln>
                <a:solidFill>
                  <a:prstClr val="black"/>
                </a:solidFill>
                <a:effectLst/>
                <a:uLnTx/>
                <a:uFillTx/>
                <a:latin typeface="Aptos" panose="020B0004020202020204" pitchFamily="34" charset="0"/>
                <a:ea typeface="+mn-ea"/>
                <a:cs typeface="+mn-cs"/>
              </a:rPr>
              <a:t>Teneste</a:t>
            </a: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 og investeringsbehov</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Demografi og </a:t>
            </a:r>
            <a:b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b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utgiftsbehov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0" name="TekstSylinder 29">
            <a:extLst>
              <a:ext uri="{FF2B5EF4-FFF2-40B4-BE49-F238E27FC236}">
                <a16:creationId xmlns:a16="http://schemas.microsoft.com/office/drawing/2014/main" id="{3E3BEE89-DA64-33E5-4BB2-0364E43EA823}"/>
              </a:ext>
            </a:extLst>
          </p:cNvPr>
          <p:cNvSpPr txBox="1"/>
          <p:nvPr/>
        </p:nvSpPr>
        <p:spPr>
          <a:xfrm>
            <a:off x="4653585" y="2322698"/>
            <a:ext cx="1682932" cy="21544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err="1">
                <a:ln>
                  <a:noFill/>
                </a:ln>
                <a:solidFill>
                  <a:prstClr val="black"/>
                </a:solidFill>
                <a:effectLst/>
                <a:uLnTx/>
                <a:uFillTx/>
                <a:latin typeface="Aptos ExtraBold" panose="020B0004020202020204" pitchFamily="34" charset="0"/>
                <a:ea typeface="+mn-ea"/>
                <a:cs typeface="+mn-cs"/>
              </a:rPr>
              <a:t>Moglegheitsrom</a:t>
            </a:r>
            <a:br>
              <a:rPr kumimoji="0" lang="nb-NO" sz="14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br>
            <a:endParaRPr kumimoji="0" lang="nb-NO" sz="10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Behovs- og perspektivanalyse</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Kvalitet og omfang</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err="1">
                <a:ln>
                  <a:noFill/>
                </a:ln>
                <a:solidFill>
                  <a:prstClr val="black"/>
                </a:solidFill>
                <a:effectLst/>
                <a:uLnTx/>
                <a:uFillTx/>
                <a:latin typeface="Aptos" panose="020B0004020202020204" pitchFamily="34" charset="0"/>
                <a:ea typeface="+mn-ea"/>
                <a:cs typeface="+mn-cs"/>
              </a:rPr>
              <a:t>Tenestedesign</a:t>
            </a:r>
            <a:endPar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Innovasjon og digitalisering</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Struktur og </a:t>
            </a:r>
            <a:b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b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organisering</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err="1">
                <a:ln>
                  <a:noFill/>
                </a:ln>
                <a:solidFill>
                  <a:prstClr val="black"/>
                </a:solidFill>
                <a:effectLst/>
                <a:uLnTx/>
                <a:uFillTx/>
                <a:latin typeface="Aptos" panose="020B0004020202020204" pitchFamily="34" charset="0"/>
                <a:ea typeface="+mn-ea"/>
                <a:cs typeface="+mn-cs"/>
              </a:rPr>
              <a:t>Innbyggardialog</a:t>
            </a:r>
            <a:endPar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Gevinstkartlegging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1" name="TekstSylinder 30">
            <a:extLst>
              <a:ext uri="{FF2B5EF4-FFF2-40B4-BE49-F238E27FC236}">
                <a16:creationId xmlns:a16="http://schemas.microsoft.com/office/drawing/2014/main" id="{833A3477-6B8E-94B6-09A6-25DA77E8A017}"/>
              </a:ext>
            </a:extLst>
          </p:cNvPr>
          <p:cNvSpPr txBox="1"/>
          <p:nvPr/>
        </p:nvSpPr>
        <p:spPr>
          <a:xfrm>
            <a:off x="6660280" y="2322698"/>
            <a:ext cx="1811612"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Vegvalg </a:t>
            </a:r>
            <a: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gevinstrealisering</a:t>
            </a:r>
            <a:br>
              <a:rPr kumimoji="0" lang="nb-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br>
            <a:endPar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ptos" panose="020B0004020202020204" pitchFamily="34" charset="0"/>
              <a:buChar char="•"/>
              <a:tabLst/>
              <a:defRPr/>
            </a:pPr>
            <a:r>
              <a:rPr kumimoji="0" lang="nb-NO" sz="1000" b="0" i="0" u="none" strike="noStrike" kern="1200" cap="none" spc="0" normalizeH="0" baseline="0" noProof="0" err="1">
                <a:ln>
                  <a:noFill/>
                </a:ln>
                <a:solidFill>
                  <a:prstClr val="black"/>
                </a:solidFill>
                <a:effectLst/>
                <a:uLnTx/>
                <a:uFillTx/>
                <a:latin typeface="Aptos" panose="020B0004020202020204" pitchFamily="34" charset="0"/>
                <a:ea typeface="+mn-ea"/>
                <a:cs typeface="+mn-cs"/>
              </a:rPr>
              <a:t>Samanlikning</a:t>
            </a: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 av funn </a:t>
            </a:r>
            <a:b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b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som grunnlag for mål og tiltak for </a:t>
            </a:r>
            <a:r>
              <a:rPr kumimoji="0" lang="nb-NO" sz="1000" b="0" i="0" u="none" strike="noStrike" kern="1200" cap="none" spc="0" normalizeH="0" baseline="0" noProof="0" err="1">
                <a:ln>
                  <a:noFill/>
                </a:ln>
                <a:solidFill>
                  <a:prstClr val="black"/>
                </a:solidFill>
                <a:effectLst/>
                <a:uLnTx/>
                <a:uFillTx/>
                <a:latin typeface="Aptos" panose="020B0004020202020204" pitchFamily="34" charset="0"/>
                <a:ea typeface="+mn-ea"/>
                <a:cs typeface="+mn-cs"/>
              </a:rPr>
              <a:t>vidare</a:t>
            </a: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 arbeid</a:t>
            </a:r>
          </a:p>
          <a:p>
            <a:pPr marL="285750" marR="0" lvl="0" indent="-285750" algn="l" defTabSz="914400" rtl="0" eaLnBrk="1" fontAlgn="auto" latinLnBrk="0" hangingPunct="1">
              <a:lnSpc>
                <a:spcPct val="100000"/>
              </a:lnSpc>
              <a:spcBef>
                <a:spcPts val="0"/>
              </a:spcBef>
              <a:spcAft>
                <a:spcPts val="0"/>
              </a:spcAft>
              <a:buClrTx/>
              <a:buSzTx/>
              <a:buFont typeface="Aptos" panose="020B0004020202020204" pitchFamily="34" charset="0"/>
              <a:buChar char="•"/>
              <a:tabLst/>
              <a:defRPr/>
            </a:pPr>
            <a:endPar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Prioritering av </a:t>
            </a:r>
          </a:p>
          <a:p>
            <a:pPr marL="144000" marR="0" lvl="0" indent="-144000" algn="l" defTabSz="914400" rtl="0" eaLnBrk="1" fontAlgn="auto" latinLnBrk="0" hangingPunct="1">
              <a:lnSpc>
                <a:spcPct val="100000"/>
              </a:lnSpc>
              <a:spcBef>
                <a:spcPts val="0"/>
              </a:spcBef>
              <a:spcAft>
                <a:spcPts val="0"/>
              </a:spcAft>
              <a:buClrTx/>
              <a:buSzTx/>
              <a:buFont typeface="Aptos" panose="020B00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Gevinstplanlegging</a:t>
            </a:r>
          </a:p>
          <a:p>
            <a:pPr marL="144000" marR="0" lvl="0" indent="-144000" algn="l" defTabSz="914400" rtl="0" eaLnBrk="1" fontAlgn="auto" latinLnBrk="0" hangingPunct="1">
              <a:lnSpc>
                <a:spcPct val="100000"/>
              </a:lnSpc>
              <a:spcBef>
                <a:spcPts val="0"/>
              </a:spcBef>
              <a:spcAft>
                <a:spcPts val="0"/>
              </a:spcAft>
              <a:buClrTx/>
              <a:buSzTx/>
              <a:buFont typeface="Aptos" panose="020B00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Økonomiske </a:t>
            </a:r>
            <a:r>
              <a:rPr kumimoji="0" lang="nb-NO" sz="1000" b="0" i="0" u="none" strike="noStrike" kern="1200" cap="none" spc="0" normalizeH="0" baseline="0" noProof="0" err="1">
                <a:ln>
                  <a:noFill/>
                </a:ln>
                <a:solidFill>
                  <a:prstClr val="black"/>
                </a:solidFill>
                <a:effectLst/>
                <a:uLnTx/>
                <a:uFillTx/>
                <a:latin typeface="Aptos" panose="020B0004020202020204" pitchFamily="34" charset="0"/>
                <a:ea typeface="+mn-ea"/>
                <a:cs typeface="+mn-cs"/>
              </a:rPr>
              <a:t>rammar</a:t>
            </a:r>
            <a:endPar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ptos" panose="020B00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Fag og kompetanse</a:t>
            </a:r>
          </a:p>
          <a:p>
            <a:pPr marL="144000" marR="0" lvl="0" indent="-144000" algn="l" defTabSz="914400" rtl="0" eaLnBrk="1" fontAlgn="auto" latinLnBrk="0" hangingPunct="1">
              <a:lnSpc>
                <a:spcPct val="100000"/>
              </a:lnSpc>
              <a:spcBef>
                <a:spcPts val="0"/>
              </a:spcBef>
              <a:spcAft>
                <a:spcPts val="0"/>
              </a:spcAft>
              <a:buClrTx/>
              <a:buSzTx/>
              <a:buFont typeface="Aptos" panose="020B0004020202020204" pitchFamily="34" charset="0"/>
              <a:buChar char="•"/>
              <a:tabLst/>
              <a:defRPr/>
            </a:pP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Framtidas </a:t>
            </a:r>
            <a:r>
              <a:rPr kumimoji="0" lang="nb-NO" sz="1000" b="0" i="0" u="none" strike="noStrike" kern="1200" cap="none" spc="0" normalizeH="0" baseline="0" noProof="0" err="1">
                <a:ln>
                  <a:noFill/>
                </a:ln>
                <a:solidFill>
                  <a:prstClr val="black"/>
                </a:solidFill>
                <a:effectLst/>
                <a:uLnTx/>
                <a:uFillTx/>
                <a:latin typeface="Aptos" panose="020B0004020202020204" pitchFamily="34" charset="0"/>
                <a:ea typeface="+mn-ea"/>
                <a:cs typeface="+mn-cs"/>
              </a:rPr>
              <a:t>tenester</a:t>
            </a:r>
            <a:endPar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ptos" panose="020B0004020202020204" pitchFamily="34" charset="0"/>
              <a:buChar char="•"/>
              <a:tabLst/>
              <a:defRPr/>
            </a:pPr>
            <a:r>
              <a:rPr kumimoji="0" lang="nb-NO" sz="1000" b="0" i="0" u="none" strike="noStrike" kern="1200" cap="none" spc="0" normalizeH="0" baseline="0" noProof="0" err="1">
                <a:ln>
                  <a:noFill/>
                </a:ln>
                <a:solidFill>
                  <a:prstClr val="black"/>
                </a:solidFill>
                <a:effectLst/>
                <a:uLnTx/>
                <a:uFillTx/>
                <a:latin typeface="Aptos" panose="020B0004020202020204" pitchFamily="34" charset="0"/>
                <a:ea typeface="+mn-ea"/>
                <a:cs typeface="+mn-cs"/>
              </a:rPr>
              <a:t>Brukarar</a:t>
            </a:r>
            <a:r>
              <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rPr>
              <a:t>/</a:t>
            </a:r>
            <a:r>
              <a:rPr kumimoji="0" lang="nb-NO" sz="1000" b="0" i="0" u="none" strike="noStrike" kern="1200" cap="none" spc="0" normalizeH="0" baseline="0" noProof="0" err="1">
                <a:ln>
                  <a:noFill/>
                </a:ln>
                <a:solidFill>
                  <a:prstClr val="black"/>
                </a:solidFill>
                <a:effectLst/>
                <a:uLnTx/>
                <a:uFillTx/>
                <a:latin typeface="Aptos" panose="020B0004020202020204" pitchFamily="34" charset="0"/>
                <a:ea typeface="+mn-ea"/>
                <a:cs typeface="+mn-cs"/>
              </a:rPr>
              <a:t>innbyggarar</a:t>
            </a:r>
            <a:endParaRPr kumimoji="0" lang="nb-NO"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32" name="TekstSylinder 31">
            <a:extLst>
              <a:ext uri="{FF2B5EF4-FFF2-40B4-BE49-F238E27FC236}">
                <a16:creationId xmlns:a16="http://schemas.microsoft.com/office/drawing/2014/main" id="{629303E1-B8A0-8F32-C2B6-EE5C2317B460}"/>
              </a:ext>
            </a:extLst>
          </p:cNvPr>
          <p:cNvSpPr txBox="1"/>
          <p:nvPr/>
        </p:nvSpPr>
        <p:spPr>
          <a:xfrm>
            <a:off x="8708350" y="3221323"/>
            <a:ext cx="14889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Gjennomføring og effekt</a:t>
            </a:r>
          </a:p>
        </p:txBody>
      </p:sp>
      <p:cxnSp>
        <p:nvCxnSpPr>
          <p:cNvPr id="47" name="Rett line 46">
            <a:extLst>
              <a:ext uri="{FF2B5EF4-FFF2-40B4-BE49-F238E27FC236}">
                <a16:creationId xmlns:a16="http://schemas.microsoft.com/office/drawing/2014/main" id="{B9C01B67-33DD-80A8-E2FC-E1D873B10D95}"/>
              </a:ext>
            </a:extLst>
          </p:cNvPr>
          <p:cNvCxnSpPr>
            <a:cxnSpLocks/>
          </p:cNvCxnSpPr>
          <p:nvPr/>
        </p:nvCxnSpPr>
        <p:spPr>
          <a:xfrm>
            <a:off x="2640817" y="5019261"/>
            <a:ext cx="983974" cy="0"/>
          </a:xfrm>
          <a:prstGeom prst="line">
            <a:avLst/>
          </a:prstGeom>
          <a:ln w="38100">
            <a:solidFill>
              <a:srgbClr val="00B0B9"/>
            </a:solidFill>
            <a:tailEnd type="oval"/>
          </a:ln>
        </p:spPr>
        <p:style>
          <a:lnRef idx="1">
            <a:schemeClr val="accent1"/>
          </a:lnRef>
          <a:fillRef idx="0">
            <a:schemeClr val="accent1"/>
          </a:fillRef>
          <a:effectRef idx="0">
            <a:schemeClr val="accent1"/>
          </a:effectRef>
          <a:fontRef idx="minor">
            <a:schemeClr val="tx1"/>
          </a:fontRef>
        </p:style>
      </p:cxnSp>
      <p:cxnSp>
        <p:nvCxnSpPr>
          <p:cNvPr id="50" name="Rett line 49">
            <a:extLst>
              <a:ext uri="{FF2B5EF4-FFF2-40B4-BE49-F238E27FC236}">
                <a16:creationId xmlns:a16="http://schemas.microsoft.com/office/drawing/2014/main" id="{680978E1-9A9A-A449-1EF5-460E8C29B1D4}"/>
              </a:ext>
            </a:extLst>
          </p:cNvPr>
          <p:cNvCxnSpPr>
            <a:cxnSpLocks/>
          </p:cNvCxnSpPr>
          <p:nvPr/>
        </p:nvCxnSpPr>
        <p:spPr>
          <a:xfrm>
            <a:off x="4690973" y="5032513"/>
            <a:ext cx="457486" cy="0"/>
          </a:xfrm>
          <a:prstGeom prst="line">
            <a:avLst/>
          </a:prstGeom>
          <a:ln w="38100">
            <a:solidFill>
              <a:srgbClr val="00B0B9"/>
            </a:solidFill>
            <a:tailEnd type="oval"/>
          </a:ln>
        </p:spPr>
        <p:style>
          <a:lnRef idx="1">
            <a:schemeClr val="accent1"/>
          </a:lnRef>
          <a:fillRef idx="0">
            <a:schemeClr val="accent1"/>
          </a:fillRef>
          <a:effectRef idx="0">
            <a:schemeClr val="accent1"/>
          </a:effectRef>
          <a:fontRef idx="minor">
            <a:schemeClr val="tx1"/>
          </a:fontRef>
        </p:style>
      </p:cxnSp>
      <p:cxnSp>
        <p:nvCxnSpPr>
          <p:cNvPr id="52" name="Rett line 51">
            <a:extLst>
              <a:ext uri="{FF2B5EF4-FFF2-40B4-BE49-F238E27FC236}">
                <a16:creationId xmlns:a16="http://schemas.microsoft.com/office/drawing/2014/main" id="{7EA58DC8-40F1-1502-8754-1141884291C6}"/>
              </a:ext>
            </a:extLst>
          </p:cNvPr>
          <p:cNvCxnSpPr>
            <a:cxnSpLocks/>
          </p:cNvCxnSpPr>
          <p:nvPr/>
        </p:nvCxnSpPr>
        <p:spPr>
          <a:xfrm>
            <a:off x="6861227" y="5019261"/>
            <a:ext cx="457486" cy="0"/>
          </a:xfrm>
          <a:prstGeom prst="line">
            <a:avLst/>
          </a:prstGeom>
          <a:ln w="38100">
            <a:solidFill>
              <a:srgbClr val="00B0B9"/>
            </a:solidFill>
            <a:tailEnd type="oval"/>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BA8915F3-CCC9-8197-AE6E-58B0C2E5030B}"/>
              </a:ext>
            </a:extLst>
          </p:cNvPr>
          <p:cNvSpPr/>
          <p:nvPr/>
        </p:nvSpPr>
        <p:spPr>
          <a:xfrm rot="16439385">
            <a:off x="8041025" y="2678897"/>
            <a:ext cx="5513733" cy="2122257"/>
          </a:xfrm>
          <a:prstGeom prst="ellipse">
            <a:avLst/>
          </a:prstGeom>
          <a:noFill/>
          <a:ln w="155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 name="Plasshaldar for tekst 1">
            <a:extLst>
              <a:ext uri="{FF2B5EF4-FFF2-40B4-BE49-F238E27FC236}">
                <a16:creationId xmlns:a16="http://schemas.microsoft.com/office/drawing/2014/main" id="{439F2359-1DD6-D491-8B4A-3F587B0C0A16}"/>
              </a:ext>
            </a:extLst>
          </p:cNvPr>
          <p:cNvSpPr txBox="1">
            <a:spLocks/>
          </p:cNvSpPr>
          <p:nvPr/>
        </p:nvSpPr>
        <p:spPr>
          <a:xfrm>
            <a:off x="2243532" y="293958"/>
            <a:ext cx="11136806" cy="855532"/>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3200" kern="1200">
                <a:solidFill>
                  <a:schemeClr val="tx1"/>
                </a:solidFill>
                <a:latin typeface="Aptos SemiBold"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2800" b="0" i="0" u="none" strike="noStrike" kern="1200" cap="none" spc="0" normalizeH="0" baseline="0" noProof="0">
                <a:ln>
                  <a:noFill/>
                </a:ln>
                <a:solidFill>
                  <a:prstClr val="black">
                    <a:lumMod val="85000"/>
                    <a:lumOff val="15000"/>
                  </a:prstClr>
                </a:solidFill>
                <a:effectLst/>
                <a:uLnTx/>
                <a:uFillTx/>
                <a:latin typeface="Aptos SemiBold"/>
                <a:ea typeface="+mn-ea"/>
                <a:cs typeface="+mn-cs"/>
              </a:rPr>
              <a:t>Kva </a:t>
            </a:r>
            <a:r>
              <a:rPr kumimoji="0" lang="nb-NO" sz="2800" b="0" i="0" u="none" strike="noStrike" kern="1200" cap="none" spc="0" normalizeH="0" baseline="0" noProof="0" err="1">
                <a:ln>
                  <a:noFill/>
                </a:ln>
                <a:solidFill>
                  <a:prstClr val="black">
                    <a:lumMod val="85000"/>
                    <a:lumOff val="15000"/>
                  </a:prstClr>
                </a:solidFill>
                <a:effectLst/>
                <a:uLnTx/>
                <a:uFillTx/>
                <a:latin typeface="Aptos SemiBold"/>
                <a:ea typeface="+mn-ea"/>
                <a:cs typeface="+mn-cs"/>
              </a:rPr>
              <a:t>gjer</a:t>
            </a:r>
            <a:r>
              <a:rPr kumimoji="0" lang="nb-NO" sz="2800" b="0" i="0" u="none" strike="noStrike" kern="1200" cap="none" spc="0" normalizeH="0" baseline="0" noProof="0">
                <a:ln>
                  <a:noFill/>
                </a:ln>
                <a:solidFill>
                  <a:prstClr val="black">
                    <a:lumMod val="85000"/>
                    <a:lumOff val="15000"/>
                  </a:prstClr>
                </a:solidFill>
                <a:effectLst/>
                <a:uLnTx/>
                <a:uFillTx/>
                <a:latin typeface="Aptos SemiBold"/>
                <a:ea typeface="+mn-ea"/>
                <a:cs typeface="+mn-cs"/>
              </a:rPr>
              <a:t> etter kommunestyremøte i juni?</a:t>
            </a:r>
          </a:p>
        </p:txBody>
      </p:sp>
    </p:spTree>
    <p:extLst>
      <p:ext uri="{BB962C8B-B14F-4D97-AF65-F5344CB8AC3E}">
        <p14:creationId xmlns:p14="http://schemas.microsoft.com/office/powerpoint/2010/main" val="1953314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aldar for bilete 6">
            <a:extLst>
              <a:ext uri="{FF2B5EF4-FFF2-40B4-BE49-F238E27FC236}">
                <a16:creationId xmlns:a16="http://schemas.microsoft.com/office/drawing/2014/main" id="{C6A5288A-A128-A12D-02E7-5068ECD95A0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b="24962"/>
          <a:stretch/>
        </p:blipFill>
        <p:spPr>
          <a:xfrm>
            <a:off x="0" y="0"/>
            <a:ext cx="12192000" cy="6858000"/>
          </a:xfrm>
          <a:prstGeom prst="rect">
            <a:avLst/>
          </a:prstGeom>
        </p:spPr>
      </p:pic>
      <p:sp>
        <p:nvSpPr>
          <p:cNvPr id="5" name="Plasshaldar for tekst 1">
            <a:extLst>
              <a:ext uri="{FF2B5EF4-FFF2-40B4-BE49-F238E27FC236}">
                <a16:creationId xmlns:a16="http://schemas.microsoft.com/office/drawing/2014/main" id="{34462BB0-225F-B0C9-0C87-C4DAAB7DC561}"/>
              </a:ext>
            </a:extLst>
          </p:cNvPr>
          <p:cNvSpPr txBox="1">
            <a:spLocks/>
          </p:cNvSpPr>
          <p:nvPr/>
        </p:nvSpPr>
        <p:spPr>
          <a:xfrm>
            <a:off x="502039" y="1240887"/>
            <a:ext cx="11135779" cy="369452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3200" kern="1200">
                <a:solidFill>
                  <a:schemeClr val="tx1"/>
                </a:solidFill>
                <a:latin typeface="Aptos SemiBold"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n-NO" sz="4800" b="0" i="0" u="none" strike="noStrike" kern="1200" cap="none" spc="0" normalizeH="0" baseline="0" noProof="0">
                <a:ln>
                  <a:noFill/>
                </a:ln>
                <a:solidFill>
                  <a:prstClr val="white"/>
                </a:solidFill>
                <a:effectLst/>
                <a:uLnTx/>
                <a:uFillTx/>
                <a:latin typeface="Aptos SemiBold" panose="020B0004020202020204" pitchFamily="34" charset="0"/>
                <a:ea typeface="+mn-ea"/>
                <a:cs typeface="+mn-cs"/>
              </a:rPr>
              <a:t>Stad er eit livskraftig og trygt samfunn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n-NO" sz="4800" b="0" i="0" u="none" strike="noStrike" kern="1200" cap="none" spc="0" normalizeH="0" baseline="0" noProof="0">
                <a:ln>
                  <a:noFill/>
                </a:ln>
                <a:solidFill>
                  <a:prstClr val="white"/>
                </a:solidFill>
                <a:effectLst/>
                <a:uLnTx/>
                <a:uFillTx/>
                <a:latin typeface="Aptos SemiBold" panose="020B0004020202020204" pitchFamily="34" charset="0"/>
                <a:ea typeface="+mn-ea"/>
                <a:cs typeface="+mn-cs"/>
              </a:rPr>
              <a:t>der vi alle dreg i lag</a:t>
            </a:r>
            <a:endParaRPr kumimoji="0" lang="nb-NO" sz="4800" b="0" i="0" u="none" strike="noStrike" kern="1200" cap="none" spc="0" normalizeH="0" baseline="0" noProof="0">
              <a:ln>
                <a:noFill/>
              </a:ln>
              <a:solidFill>
                <a:prstClr val="white"/>
              </a:solidFill>
              <a:effectLst/>
              <a:uLnTx/>
              <a:uFillTx/>
              <a:latin typeface="Aptos SemiBold"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2800" b="0" i="0" u="none" strike="noStrike" kern="1200" cap="none" spc="0" normalizeH="0" baseline="0" noProof="0">
              <a:ln>
                <a:noFill/>
              </a:ln>
              <a:solidFill>
                <a:prstClr val="white"/>
              </a:solidFill>
              <a:effectLst/>
              <a:uLnTx/>
              <a:uFillTx/>
              <a:latin typeface="Aptos SemiBold" panose="020B0004020202020204" pitchFamily="34" charset="0"/>
              <a:ea typeface="+mn-ea"/>
              <a:cs typeface="+mn-cs"/>
            </a:endParaRPr>
          </a:p>
        </p:txBody>
      </p:sp>
      <p:pic>
        <p:nvPicPr>
          <p:cNvPr id="12" name="Bilete 11">
            <a:extLst>
              <a:ext uri="{FF2B5EF4-FFF2-40B4-BE49-F238E27FC236}">
                <a16:creationId xmlns:a16="http://schemas.microsoft.com/office/drawing/2014/main" id="{963804FB-C2AE-BC52-F211-4A871BFE1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19" y="313134"/>
            <a:ext cx="898424" cy="423337"/>
          </a:xfrm>
          <a:prstGeom prst="rect">
            <a:avLst/>
          </a:prstGeom>
        </p:spPr>
      </p:pic>
    </p:spTree>
    <p:extLst>
      <p:ext uri="{BB962C8B-B14F-4D97-AF65-F5344CB8AC3E}">
        <p14:creationId xmlns:p14="http://schemas.microsoft.com/office/powerpoint/2010/main" val="145465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3">
            <a:extLst>
              <a:ext uri="{FF2B5EF4-FFF2-40B4-BE49-F238E27FC236}">
                <a16:creationId xmlns:a16="http://schemas.microsoft.com/office/drawing/2014/main" id="{452F17AB-A33F-228B-4273-09D691A3AB02}"/>
              </a:ext>
            </a:extLst>
          </p:cNvPr>
          <p:cNvSpPr>
            <a:spLocks noGrp="1"/>
          </p:cNvSpPr>
          <p:nvPr>
            <p:ph type="title"/>
          </p:nvPr>
        </p:nvSpPr>
        <p:spPr>
          <a:xfrm>
            <a:off x="609601" y="113115"/>
            <a:ext cx="10972800" cy="522525"/>
          </a:xfrm>
        </p:spPr>
        <p:txBody>
          <a:bodyPr>
            <a:noAutofit/>
          </a:bodyPr>
          <a:lstStyle/>
          <a:p>
            <a:pPr algn="ctr"/>
            <a:r>
              <a:rPr lang="nb-NO" sz="3200" dirty="0"/>
              <a:t>Økonomigrunnlaget til rammekonferanse</a:t>
            </a:r>
          </a:p>
        </p:txBody>
      </p:sp>
      <p:sp>
        <p:nvSpPr>
          <p:cNvPr id="8" name="Ellipse 7">
            <a:extLst>
              <a:ext uri="{FF2B5EF4-FFF2-40B4-BE49-F238E27FC236}">
                <a16:creationId xmlns:a16="http://schemas.microsoft.com/office/drawing/2014/main" id="{305D8412-7048-FF39-457D-914ACDB85520}"/>
              </a:ext>
            </a:extLst>
          </p:cNvPr>
          <p:cNvSpPr/>
          <p:nvPr/>
        </p:nvSpPr>
        <p:spPr>
          <a:xfrm>
            <a:off x="259645" y="1365055"/>
            <a:ext cx="2652889" cy="107244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a:ea typeface="+mn-ea"/>
                <a:cs typeface="+mn-cs"/>
              </a:rPr>
              <a:t>Budsjettet for inneværende år</a:t>
            </a:r>
          </a:p>
        </p:txBody>
      </p:sp>
      <p:sp>
        <p:nvSpPr>
          <p:cNvPr id="9" name="Ellipse 8">
            <a:extLst>
              <a:ext uri="{FF2B5EF4-FFF2-40B4-BE49-F238E27FC236}">
                <a16:creationId xmlns:a16="http://schemas.microsoft.com/office/drawing/2014/main" id="{0D146F07-8C1D-F784-7E80-4E167DBF9E34}"/>
              </a:ext>
            </a:extLst>
          </p:cNvPr>
          <p:cNvSpPr/>
          <p:nvPr/>
        </p:nvSpPr>
        <p:spPr>
          <a:xfrm>
            <a:off x="234245" y="4257011"/>
            <a:ext cx="2652889" cy="107244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a:ea typeface="+mn-ea"/>
                <a:cs typeface="+mn-cs"/>
              </a:rPr>
              <a:t>Fjorårets regnskap</a:t>
            </a:r>
          </a:p>
        </p:txBody>
      </p:sp>
      <p:sp>
        <p:nvSpPr>
          <p:cNvPr id="10" name="Ellipse 9">
            <a:extLst>
              <a:ext uri="{FF2B5EF4-FFF2-40B4-BE49-F238E27FC236}">
                <a16:creationId xmlns:a16="http://schemas.microsoft.com/office/drawing/2014/main" id="{001DE948-2ECB-5360-4250-9BA7A839B08E}"/>
              </a:ext>
            </a:extLst>
          </p:cNvPr>
          <p:cNvSpPr/>
          <p:nvPr/>
        </p:nvSpPr>
        <p:spPr>
          <a:xfrm>
            <a:off x="208844" y="2884181"/>
            <a:ext cx="2652889" cy="107244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a:ea typeface="+mn-ea"/>
                <a:cs typeface="+mn-cs"/>
              </a:rPr>
              <a:t>Tertialrapporter/</a:t>
            </a:r>
            <a:br>
              <a:rPr kumimoji="0" lang="nb-NO" sz="1800" b="0" i="0" u="none" strike="noStrike" kern="1200" cap="none" spc="0" normalizeH="0" baseline="0" noProof="0">
                <a:ln>
                  <a:noFill/>
                </a:ln>
                <a:solidFill>
                  <a:prstClr val="white"/>
                </a:solidFill>
                <a:effectLst/>
                <a:uLnTx/>
                <a:uFillTx/>
                <a:latin typeface="Calibri"/>
                <a:ea typeface="+mn-ea"/>
                <a:cs typeface="+mn-cs"/>
              </a:rPr>
            </a:br>
            <a:r>
              <a:rPr kumimoji="0" lang="nb-NO" sz="1800" b="0" i="0" u="none" strike="noStrike" kern="1200" cap="none" spc="0" normalizeH="0" baseline="0" noProof="0">
                <a:ln>
                  <a:noFill/>
                </a:ln>
                <a:solidFill>
                  <a:prstClr val="white"/>
                </a:solidFill>
                <a:effectLst/>
                <a:uLnTx/>
                <a:uFillTx/>
                <a:latin typeface="Calibri"/>
                <a:ea typeface="+mn-ea"/>
                <a:cs typeface="+mn-cs"/>
              </a:rPr>
              <a:t>Løpende rapportering</a:t>
            </a:r>
          </a:p>
        </p:txBody>
      </p:sp>
      <p:sp>
        <p:nvSpPr>
          <p:cNvPr id="26" name="Ellipse 25">
            <a:extLst>
              <a:ext uri="{FF2B5EF4-FFF2-40B4-BE49-F238E27FC236}">
                <a16:creationId xmlns:a16="http://schemas.microsoft.com/office/drawing/2014/main" id="{15A89008-3765-B99E-6556-5D7A0E993722}"/>
              </a:ext>
            </a:extLst>
          </p:cNvPr>
          <p:cNvSpPr/>
          <p:nvPr/>
        </p:nvSpPr>
        <p:spPr>
          <a:xfrm>
            <a:off x="7080957" y="2480165"/>
            <a:ext cx="2201327" cy="8805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Oppgave-endringer</a:t>
            </a:r>
          </a:p>
        </p:txBody>
      </p:sp>
      <p:sp>
        <p:nvSpPr>
          <p:cNvPr id="27" name="Ellipse 26">
            <a:extLst>
              <a:ext uri="{FF2B5EF4-FFF2-40B4-BE49-F238E27FC236}">
                <a16:creationId xmlns:a16="http://schemas.microsoft.com/office/drawing/2014/main" id="{A38DA31C-14C3-F5B1-2500-712DB6B891A7}"/>
              </a:ext>
            </a:extLst>
          </p:cNvPr>
          <p:cNvSpPr/>
          <p:nvPr/>
        </p:nvSpPr>
        <p:spPr>
          <a:xfrm>
            <a:off x="7080957" y="3550373"/>
            <a:ext cx="2201327" cy="8805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Statlige prioriteringer</a:t>
            </a:r>
          </a:p>
        </p:txBody>
      </p:sp>
      <p:sp>
        <p:nvSpPr>
          <p:cNvPr id="31" name="Ellipse 30">
            <a:extLst>
              <a:ext uri="{FF2B5EF4-FFF2-40B4-BE49-F238E27FC236}">
                <a16:creationId xmlns:a16="http://schemas.microsoft.com/office/drawing/2014/main" id="{2EB529A7-85F8-0700-51FA-103E39A105E7}"/>
              </a:ext>
            </a:extLst>
          </p:cNvPr>
          <p:cNvSpPr/>
          <p:nvPr/>
        </p:nvSpPr>
        <p:spPr>
          <a:xfrm>
            <a:off x="7038617" y="5580416"/>
            <a:ext cx="2314220" cy="8805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Kommunestyre-vedtak og signaler</a:t>
            </a:r>
          </a:p>
        </p:txBody>
      </p:sp>
      <p:sp>
        <p:nvSpPr>
          <p:cNvPr id="32" name="Ellipse 31">
            <a:extLst>
              <a:ext uri="{FF2B5EF4-FFF2-40B4-BE49-F238E27FC236}">
                <a16:creationId xmlns:a16="http://schemas.microsoft.com/office/drawing/2014/main" id="{534AB260-F57A-1635-47B3-1A5272BED657}"/>
              </a:ext>
            </a:extLst>
          </p:cNvPr>
          <p:cNvSpPr/>
          <p:nvPr/>
        </p:nvSpPr>
        <p:spPr>
          <a:xfrm>
            <a:off x="7086595" y="960961"/>
            <a:ext cx="2105372" cy="8805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Befolknings-endringer</a:t>
            </a:r>
          </a:p>
        </p:txBody>
      </p:sp>
      <p:sp>
        <p:nvSpPr>
          <p:cNvPr id="44" name="Rektangel: avrundede hjørner 43">
            <a:extLst>
              <a:ext uri="{FF2B5EF4-FFF2-40B4-BE49-F238E27FC236}">
                <a16:creationId xmlns:a16="http://schemas.microsoft.com/office/drawing/2014/main" id="{75C39A8D-54E7-ED26-F152-CBEE57FD626E}"/>
              </a:ext>
            </a:extLst>
          </p:cNvPr>
          <p:cNvSpPr/>
          <p:nvPr/>
        </p:nvSpPr>
        <p:spPr>
          <a:xfrm>
            <a:off x="3934179" y="2118653"/>
            <a:ext cx="2122307" cy="26034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alibri"/>
                <a:ea typeface="+mn-ea"/>
                <a:cs typeface="+mn-cs"/>
              </a:rPr>
              <a:t>Konsekvensjustert budsjettgrunnlag</a:t>
            </a:r>
          </a:p>
        </p:txBody>
      </p:sp>
      <p:sp>
        <p:nvSpPr>
          <p:cNvPr id="46" name="Pil: høyre 45">
            <a:extLst>
              <a:ext uri="{FF2B5EF4-FFF2-40B4-BE49-F238E27FC236}">
                <a16:creationId xmlns:a16="http://schemas.microsoft.com/office/drawing/2014/main" id="{B58F15D2-FB2D-E98E-4EFB-991648E6D078}"/>
              </a:ext>
            </a:extLst>
          </p:cNvPr>
          <p:cNvSpPr/>
          <p:nvPr/>
        </p:nvSpPr>
        <p:spPr>
          <a:xfrm>
            <a:off x="3251200" y="3285451"/>
            <a:ext cx="671687" cy="522520"/>
          </a:xfrm>
          <a:prstGeom prst="rightArrow">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ktangel 46">
            <a:extLst>
              <a:ext uri="{FF2B5EF4-FFF2-40B4-BE49-F238E27FC236}">
                <a16:creationId xmlns:a16="http://schemas.microsoft.com/office/drawing/2014/main" id="{790D778A-DDF4-7982-D060-52300DE9E81D}"/>
              </a:ext>
            </a:extLst>
          </p:cNvPr>
          <p:cNvSpPr/>
          <p:nvPr/>
        </p:nvSpPr>
        <p:spPr>
          <a:xfrm>
            <a:off x="6626570" y="745067"/>
            <a:ext cx="2935110" cy="5791188"/>
          </a:xfrm>
          <a:prstGeom prst="rect">
            <a:avLst/>
          </a:prstGeom>
          <a:noFill/>
          <a:ln w="4445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Pil: høyre 47">
            <a:extLst>
              <a:ext uri="{FF2B5EF4-FFF2-40B4-BE49-F238E27FC236}">
                <a16:creationId xmlns:a16="http://schemas.microsoft.com/office/drawing/2014/main" id="{04BD4181-A923-15AB-8A6F-DB17904AFD22}"/>
              </a:ext>
            </a:extLst>
          </p:cNvPr>
          <p:cNvSpPr/>
          <p:nvPr/>
        </p:nvSpPr>
        <p:spPr>
          <a:xfrm>
            <a:off x="6067778" y="3197563"/>
            <a:ext cx="570084" cy="522525"/>
          </a:xfrm>
          <a:prstGeom prst="rightArrow">
            <a:avLst/>
          </a:prstGeom>
          <a:gradFill>
            <a:gsLst>
              <a:gs pos="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ktangel: avrundede hjørner 48">
            <a:extLst>
              <a:ext uri="{FF2B5EF4-FFF2-40B4-BE49-F238E27FC236}">
                <a16:creationId xmlns:a16="http://schemas.microsoft.com/office/drawing/2014/main" id="{8AB44ECD-43A7-1109-D51D-A5C050B5740F}"/>
              </a:ext>
            </a:extLst>
          </p:cNvPr>
          <p:cNvSpPr/>
          <p:nvPr/>
        </p:nvSpPr>
        <p:spPr>
          <a:xfrm>
            <a:off x="10120472" y="2109350"/>
            <a:ext cx="1981196" cy="2612802"/>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a:ea typeface="+mn-ea"/>
                <a:cs typeface="+mn-cs"/>
              </a:rPr>
              <a:t>Oppdatert budsjettgrunnlag som grunnlag for prioritets-diskusjoner</a:t>
            </a:r>
          </a:p>
        </p:txBody>
      </p:sp>
      <p:sp>
        <p:nvSpPr>
          <p:cNvPr id="50" name="Pil: høyre 49">
            <a:extLst>
              <a:ext uri="{FF2B5EF4-FFF2-40B4-BE49-F238E27FC236}">
                <a16:creationId xmlns:a16="http://schemas.microsoft.com/office/drawing/2014/main" id="{2C721FBB-3BA3-961E-E5EB-5A72DA143EF1}"/>
              </a:ext>
            </a:extLst>
          </p:cNvPr>
          <p:cNvSpPr/>
          <p:nvPr/>
        </p:nvSpPr>
        <p:spPr>
          <a:xfrm>
            <a:off x="9561680" y="3285446"/>
            <a:ext cx="570084" cy="522525"/>
          </a:xfrm>
          <a:prstGeom prst="rightArrow">
            <a:avLst/>
          </a:prstGeom>
          <a:gradFill>
            <a:gsLst>
              <a:gs pos="43000">
                <a:srgbClr val="F89745"/>
              </a:gs>
              <a:gs pos="87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ktangel 50">
            <a:extLst>
              <a:ext uri="{FF2B5EF4-FFF2-40B4-BE49-F238E27FC236}">
                <a16:creationId xmlns:a16="http://schemas.microsoft.com/office/drawing/2014/main" id="{A93BBAA9-E8A6-2590-D25F-534B271ADC17}"/>
              </a:ext>
            </a:extLst>
          </p:cNvPr>
          <p:cNvSpPr/>
          <p:nvPr/>
        </p:nvSpPr>
        <p:spPr>
          <a:xfrm>
            <a:off x="79022" y="745067"/>
            <a:ext cx="3172178" cy="5427518"/>
          </a:xfrm>
          <a:prstGeom prst="rect">
            <a:avLst/>
          </a:prstGeom>
          <a:noFill/>
          <a:ln w="28575">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Ellipse 51">
            <a:extLst>
              <a:ext uri="{FF2B5EF4-FFF2-40B4-BE49-F238E27FC236}">
                <a16:creationId xmlns:a16="http://schemas.microsoft.com/office/drawing/2014/main" id="{8B6F19B5-8290-3DB5-354B-5910D682084A}"/>
              </a:ext>
            </a:extLst>
          </p:cNvPr>
          <p:cNvSpPr/>
          <p:nvPr/>
        </p:nvSpPr>
        <p:spPr>
          <a:xfrm>
            <a:off x="7007564" y="4557273"/>
            <a:ext cx="2424292" cy="88053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Prioriteringer i samfunnsplan og økonomiplan</a:t>
            </a:r>
          </a:p>
        </p:txBody>
      </p:sp>
    </p:spTree>
    <p:extLst>
      <p:ext uri="{BB962C8B-B14F-4D97-AF65-F5344CB8AC3E}">
        <p14:creationId xmlns:p14="http://schemas.microsoft.com/office/powerpoint/2010/main" val="89593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1" grpId="0" animBg="1"/>
      <p:bldP spid="32" grpId="0" animBg="1"/>
      <p:bldP spid="44" grpId="0" animBg="1"/>
      <p:bldP spid="46" grpId="0" animBg="1"/>
      <p:bldP spid="47" grpId="0" animBg="1"/>
      <p:bldP spid="48" grpId="0" animBg="1"/>
      <p:bldP spid="49" grpId="0" animBg="1"/>
      <p:bldP spid="50" grpId="0" animBg="1"/>
      <p:bldP spid="51"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8EE400C9-A863-D0B2-A58D-382A9AB637AF}"/>
              </a:ext>
            </a:extLst>
          </p:cNvPr>
          <p:cNvSpPr>
            <a:spLocks noGrp="1"/>
          </p:cNvSpPr>
          <p:nvPr>
            <p:ph type="sldNum" sz="quarter" idx="4"/>
          </p:nvPr>
        </p:nvSpPr>
        <p:spPr>
          <a:xfrm>
            <a:off x="10970555" y="6052375"/>
            <a:ext cx="504217" cy="36000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1E00B12-5FA1-4C87-B1FC-EFB14B70876C}" type="slidenum">
              <a:rPr kumimoji="0" lang="nb-NO" sz="1200" b="0" i="0" u="none" strike="noStrike" kern="1200" cap="none" spc="0" normalizeH="0" baseline="0" noProof="0" smtClean="0">
                <a:ln>
                  <a:noFill/>
                </a:ln>
                <a:solidFill>
                  <a:srgbClr val="1A233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nb-NO" sz="1200" b="0" i="0" u="none" strike="noStrike" kern="1200" cap="none" spc="0" normalizeH="0" baseline="0" noProof="0">
              <a:ln>
                <a:noFill/>
              </a:ln>
              <a:solidFill>
                <a:srgbClr val="1A2338"/>
              </a:solidFill>
              <a:effectLst/>
              <a:uLnTx/>
              <a:uFillTx/>
              <a:latin typeface="Avenir Next LT Pro" panose="020B0504020202020204" pitchFamily="34" charset="0"/>
              <a:ea typeface="+mn-ea"/>
              <a:cs typeface="+mn-cs"/>
            </a:endParaRPr>
          </a:p>
        </p:txBody>
      </p:sp>
      <p:sp>
        <p:nvSpPr>
          <p:cNvPr id="3" name="Tittel 2">
            <a:extLst>
              <a:ext uri="{FF2B5EF4-FFF2-40B4-BE49-F238E27FC236}">
                <a16:creationId xmlns:a16="http://schemas.microsoft.com/office/drawing/2014/main" id="{0CF0DA19-13EB-FE13-61CD-EFB543CB2FC9}"/>
              </a:ext>
            </a:extLst>
          </p:cNvPr>
          <p:cNvSpPr>
            <a:spLocks noGrp="1"/>
          </p:cNvSpPr>
          <p:nvPr>
            <p:ph type="title"/>
          </p:nvPr>
        </p:nvSpPr>
        <p:spPr>
          <a:xfrm>
            <a:off x="3007527" y="1764766"/>
            <a:ext cx="8467245" cy="2886456"/>
          </a:xfrm>
        </p:spPr>
        <p:txBody>
          <a:bodyPr anchor="t">
            <a:normAutofit fontScale="90000"/>
          </a:bodyPr>
          <a:lstStyle/>
          <a:p>
            <a:r>
              <a:rPr lang="nb-NO" sz="4000" dirty="0">
                <a:latin typeface="Avenir Next LT Pro Demi"/>
              </a:rPr>
              <a:t>Betre involvering av </a:t>
            </a:r>
            <a:r>
              <a:rPr lang="nb-NO" sz="4000" dirty="0" err="1">
                <a:latin typeface="Avenir Next LT Pro Demi"/>
              </a:rPr>
              <a:t>folkevalde</a:t>
            </a:r>
            <a:r>
              <a:rPr lang="nb-NO" sz="4000" dirty="0">
                <a:latin typeface="Avenir Next LT Pro Demi"/>
              </a:rPr>
              <a:t> i  </a:t>
            </a:r>
            <a:r>
              <a:rPr lang="nb-NO" sz="4000" dirty="0" err="1">
                <a:latin typeface="Avenir Next LT Pro Demi"/>
              </a:rPr>
              <a:t>øk.plan</a:t>
            </a:r>
            <a:r>
              <a:rPr lang="nb-NO" sz="4000" dirty="0">
                <a:latin typeface="Avenir Next LT Pro Demi"/>
              </a:rPr>
              <a:t> </a:t>
            </a:r>
            <a:r>
              <a:rPr lang="nb-NO" sz="4000" dirty="0" err="1">
                <a:latin typeface="Avenir Next LT Pro Demi"/>
              </a:rPr>
              <a:t>prosessar</a:t>
            </a:r>
            <a:r>
              <a:rPr lang="nb-NO" sz="4000" dirty="0">
                <a:latin typeface="Avenir Next LT Pro Demi"/>
              </a:rPr>
              <a:t> </a:t>
            </a:r>
            <a:br>
              <a:rPr lang="nb-NO" sz="2600" dirty="0"/>
            </a:br>
            <a:br>
              <a:rPr lang="nb-NO" sz="2600" dirty="0"/>
            </a:br>
            <a:r>
              <a:rPr lang="nb-NO" sz="2600" dirty="0">
                <a:latin typeface="Avenir Next LT Pro Demi"/>
              </a:rPr>
              <a:t>6. mai</a:t>
            </a:r>
            <a:r>
              <a:rPr lang="nb-NO" sz="2800" dirty="0">
                <a:latin typeface="Avenir Next LT Pro Demi"/>
              </a:rPr>
              <a:t> 2025</a:t>
            </a:r>
            <a:br>
              <a:rPr lang="nb-NO" sz="2800" dirty="0">
                <a:latin typeface="Avenir Next LT Pro Demi"/>
              </a:rPr>
            </a:br>
            <a:br>
              <a:rPr lang="nb-NO" sz="2800" dirty="0">
                <a:latin typeface="Avenir Next LT Pro Demi"/>
              </a:rPr>
            </a:br>
            <a:endParaRPr lang="nb-NO" dirty="0"/>
          </a:p>
        </p:txBody>
      </p:sp>
      <p:sp>
        <p:nvSpPr>
          <p:cNvPr id="27" name="Text Placeholder 3">
            <a:extLst>
              <a:ext uri="{FF2B5EF4-FFF2-40B4-BE49-F238E27FC236}">
                <a16:creationId xmlns:a16="http://schemas.microsoft.com/office/drawing/2014/main" id="{1DD9FD6D-FDF4-7272-39A9-DC6C5121DB5E}"/>
              </a:ext>
            </a:extLst>
          </p:cNvPr>
          <p:cNvSpPr>
            <a:spLocks noGrp="1"/>
          </p:cNvSpPr>
          <p:nvPr>
            <p:ph type="body" idx="23"/>
          </p:nvPr>
        </p:nvSpPr>
        <p:spPr>
          <a:xfrm>
            <a:off x="4514850" y="6052375"/>
            <a:ext cx="6098355" cy="360000"/>
          </a:xfrm>
        </p:spPr>
        <p:txBody>
          <a:bodyPr/>
          <a:lstStyle/>
          <a:p>
            <a:r>
              <a:rPr lang="en-US" dirty="0"/>
              <a:t>Bente Kari S. Taranger </a:t>
            </a:r>
            <a:r>
              <a:rPr lang="en-US" dirty="0" err="1"/>
              <a:t>ordførar</a:t>
            </a:r>
            <a:endParaRPr lang="en-US" dirty="0"/>
          </a:p>
        </p:txBody>
      </p:sp>
    </p:spTree>
    <p:extLst>
      <p:ext uri="{BB962C8B-B14F-4D97-AF65-F5344CB8AC3E}">
        <p14:creationId xmlns:p14="http://schemas.microsoft.com/office/powerpoint/2010/main" val="219958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B96FA0D4-A987-7F05-D0AE-99AD8CC4759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00B12-5FA1-4C87-B1FC-EFB14B70876C}" type="slidenum">
              <a:rPr kumimoji="0" lang="nb-NO" sz="1200" b="0" i="0" u="none" strike="noStrike" kern="1200" cap="none" spc="0" normalizeH="0" baseline="0" noProof="0" smtClean="0">
                <a:ln>
                  <a:noFill/>
                </a:ln>
                <a:solidFill>
                  <a:srgbClr val="1A233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dirty="0">
              <a:ln>
                <a:noFill/>
              </a:ln>
              <a:solidFill>
                <a:srgbClr val="1A2338"/>
              </a:solidFill>
              <a:effectLst/>
              <a:uLnTx/>
              <a:uFillTx/>
              <a:latin typeface="Avenir Next LT Pro" panose="020B0504020202020204" pitchFamily="34" charset="0"/>
              <a:ea typeface="+mn-ea"/>
              <a:cs typeface="+mn-cs"/>
            </a:endParaRPr>
          </a:p>
        </p:txBody>
      </p:sp>
      <p:sp>
        <p:nvSpPr>
          <p:cNvPr id="3" name="Tittel 2">
            <a:extLst>
              <a:ext uri="{FF2B5EF4-FFF2-40B4-BE49-F238E27FC236}">
                <a16:creationId xmlns:a16="http://schemas.microsoft.com/office/drawing/2014/main" id="{9BC64D30-CC94-F1B9-DADF-14213284E5E7}"/>
              </a:ext>
            </a:extLst>
          </p:cNvPr>
          <p:cNvSpPr>
            <a:spLocks noGrp="1"/>
          </p:cNvSpPr>
          <p:nvPr>
            <p:ph type="title"/>
          </p:nvPr>
        </p:nvSpPr>
        <p:spPr>
          <a:xfrm>
            <a:off x="2948214" y="761282"/>
            <a:ext cx="8526558" cy="1102875"/>
          </a:xfrm>
        </p:spPr>
        <p:txBody>
          <a:bodyPr>
            <a:normAutofit/>
          </a:bodyPr>
          <a:lstStyle/>
          <a:p>
            <a:r>
              <a:rPr lang="nb-NO" sz="4400" dirty="0">
                <a:latin typeface="Avenir Next LT Pro Demi"/>
              </a:rPr>
              <a:t>Korleis arbeidde vi i Austevoll</a:t>
            </a:r>
          </a:p>
        </p:txBody>
      </p:sp>
      <p:sp>
        <p:nvSpPr>
          <p:cNvPr id="6" name="TekstSylinder 5">
            <a:extLst>
              <a:ext uri="{FF2B5EF4-FFF2-40B4-BE49-F238E27FC236}">
                <a16:creationId xmlns:a16="http://schemas.microsoft.com/office/drawing/2014/main" id="{208A34EF-33A1-59CE-FD81-D01BF4A4F98B}"/>
              </a:ext>
            </a:extLst>
          </p:cNvPr>
          <p:cNvSpPr txBox="1"/>
          <p:nvPr/>
        </p:nvSpPr>
        <p:spPr>
          <a:xfrm>
            <a:off x="2952038" y="1571625"/>
            <a:ext cx="5782387"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Ordførar frå 3. oktober 2023</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2. månadleg regnskapsrapport framlagt til godkjenning i FSK og KST</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Kvartalsvis status finansforvaltning</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Budsjett vart presentert av rådmann til KST, frivillig oppmøte den 3.11.2023</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Opplæring i </a:t>
            </a:r>
            <a:r>
              <a:rPr kumimoji="0" lang="nn-NO" sz="2000" b="0" i="0" u="none" strike="noStrike" kern="1200" cap="none" spc="0" normalizeH="0" baseline="0" noProof="0" dirty="0" err="1">
                <a:ln>
                  <a:noFill/>
                </a:ln>
                <a:solidFill>
                  <a:srgbClr val="333333"/>
                </a:solidFill>
                <a:effectLst/>
                <a:uLnTx/>
                <a:uFillTx/>
                <a:latin typeface="Aptos" panose="02110004020202020204"/>
                <a:ea typeface="+mn-ea"/>
                <a:cs typeface="+mn-cs"/>
              </a:rPr>
              <a:t>Framsikt</a:t>
            </a:r>
            <a:endPar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Budsjett til handsaming i FSK 22.11.2023</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KST 12.12.2023</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err="1">
                <a:ln>
                  <a:noFill/>
                </a:ln>
                <a:solidFill>
                  <a:srgbClr val="333333"/>
                </a:solidFill>
                <a:effectLst/>
                <a:uLnTx/>
                <a:uFillTx/>
                <a:latin typeface="Aptos" panose="02110004020202020204"/>
                <a:ea typeface="+mn-ea"/>
                <a:cs typeface="+mn-cs"/>
              </a:rPr>
              <a:t>Folkevaldsamlingar</a:t>
            </a: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 haust 2023</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To dagar med KS</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Ein dag med A-stab</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Variabelt oppmøte</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Ordinær innkalling</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Revidert budsjett 2024 vedtatt i KST juni 2024</a:t>
            </a:r>
          </a:p>
        </p:txBody>
      </p:sp>
    </p:spTree>
    <p:extLst>
      <p:ext uri="{BB962C8B-B14F-4D97-AF65-F5344CB8AC3E}">
        <p14:creationId xmlns:p14="http://schemas.microsoft.com/office/powerpoint/2010/main" val="237985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B96FA0D4-A987-7F05-D0AE-99AD8CC4759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00B12-5FA1-4C87-B1FC-EFB14B70876C}" type="slidenum">
              <a:rPr kumimoji="0" lang="nb-NO" sz="1200" b="0" i="0" u="none" strike="noStrike" kern="1200" cap="none" spc="0" normalizeH="0" baseline="0" noProof="0" smtClean="0">
                <a:ln>
                  <a:noFill/>
                </a:ln>
                <a:solidFill>
                  <a:srgbClr val="1A233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dirty="0">
              <a:ln>
                <a:noFill/>
              </a:ln>
              <a:solidFill>
                <a:srgbClr val="1A2338"/>
              </a:solidFill>
              <a:effectLst/>
              <a:uLnTx/>
              <a:uFillTx/>
              <a:latin typeface="Avenir Next LT Pro" panose="020B0504020202020204" pitchFamily="34" charset="0"/>
              <a:ea typeface="+mn-ea"/>
              <a:cs typeface="+mn-cs"/>
            </a:endParaRPr>
          </a:p>
        </p:txBody>
      </p:sp>
      <p:sp>
        <p:nvSpPr>
          <p:cNvPr id="3" name="Tittel 2">
            <a:extLst>
              <a:ext uri="{FF2B5EF4-FFF2-40B4-BE49-F238E27FC236}">
                <a16:creationId xmlns:a16="http://schemas.microsoft.com/office/drawing/2014/main" id="{9BC64D30-CC94-F1B9-DADF-14213284E5E7}"/>
              </a:ext>
            </a:extLst>
          </p:cNvPr>
          <p:cNvSpPr>
            <a:spLocks noGrp="1"/>
          </p:cNvSpPr>
          <p:nvPr>
            <p:ph type="title"/>
          </p:nvPr>
        </p:nvSpPr>
        <p:spPr>
          <a:xfrm>
            <a:off x="2948214" y="761282"/>
            <a:ext cx="8526558" cy="1102875"/>
          </a:xfrm>
        </p:spPr>
        <p:txBody>
          <a:bodyPr>
            <a:normAutofit fontScale="90000"/>
          </a:bodyPr>
          <a:lstStyle/>
          <a:p>
            <a:r>
              <a:rPr lang="nb-NO" sz="4400" dirty="0"/>
              <a:t>Korleis arbeider vi framover i Austevoll</a:t>
            </a:r>
          </a:p>
        </p:txBody>
      </p:sp>
      <p:sp>
        <p:nvSpPr>
          <p:cNvPr id="6" name="TekstSylinder 5">
            <a:extLst>
              <a:ext uri="{FF2B5EF4-FFF2-40B4-BE49-F238E27FC236}">
                <a16:creationId xmlns:a16="http://schemas.microsoft.com/office/drawing/2014/main" id="{208A34EF-33A1-59CE-FD81-D01BF4A4F98B}"/>
              </a:ext>
            </a:extLst>
          </p:cNvPr>
          <p:cNvSpPr txBox="1"/>
          <p:nvPr/>
        </p:nvSpPr>
        <p:spPr>
          <a:xfrm>
            <a:off x="3052511" y="1861915"/>
            <a:ext cx="7916279" cy="43711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Nytt økonomireglement vedtatt 19.sept 2024</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Dei største endringane som vart gjort i høve til tidlegare reglement var</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Rapportering</a:t>
            </a:r>
          </a:p>
          <a:p>
            <a:pPr marL="1257300" marR="0" lvl="2"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overgang til tertialrapportar </a:t>
            </a:r>
          </a:p>
          <a:p>
            <a:pPr marL="1257300" marR="0" lvl="2"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økonomisk status i alle ordinære formannskap.</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Budsjett</a:t>
            </a:r>
          </a:p>
          <a:p>
            <a:pPr marL="1257300" marR="0" lvl="2"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budsjettvedtak på sektornivå</a:t>
            </a:r>
          </a:p>
          <a:p>
            <a:pPr marL="1257300" marR="0" lvl="2"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endring i fullmakt til budsjettregulering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Hensikta med endringane er å bidra til betre og meir utfyllande informasjon i </a:t>
            </a:r>
            <a:r>
              <a:rPr kumimoji="0" lang="nn-NO" sz="1400" b="0" i="0" u="none" strike="noStrike" kern="1200" cap="none" spc="0" normalizeH="0" baseline="0" noProof="0" err="1">
                <a:ln>
                  <a:noFill/>
                </a:ln>
                <a:solidFill>
                  <a:srgbClr val="333333"/>
                </a:solidFill>
                <a:effectLst/>
                <a:uLnTx/>
                <a:uFillTx/>
                <a:latin typeface="Aptos" panose="02110004020202020204"/>
                <a:ea typeface="+mn-ea"/>
                <a:cs typeface="+mn-cs"/>
              </a:rPr>
              <a:t>tertialrapporter</a:t>
            </a: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 og å effektivisere den daglege økonomistyringa gjennom delegering av fullmakter til budsjettreguleringar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Lagt opp til to hovudrapporteringar i løpet av året:</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1. tertial i juni. Rapportering per april og revidert budsjett basert på kjente </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prognoser.</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2. tertial i oktober. Rapportering per august og prognose ut året. </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Parallelt med dette blir økonomisk status lagt fram i kvart ordinære formannskapsmøte, og </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referert til kommunestyremøte.</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400" b="0" i="0" u="none" strike="noStrike" kern="1200" cap="none" spc="0" normalizeH="0" baseline="0" noProof="0" dirty="0">
                <a:ln>
                  <a:noFill/>
                </a:ln>
                <a:solidFill>
                  <a:srgbClr val="333333"/>
                </a:solidFill>
                <a:effectLst/>
                <a:uLnTx/>
                <a:uFillTx/>
                <a:latin typeface="Aptos" panose="02110004020202020204"/>
                <a:ea typeface="+mn-ea"/>
                <a:cs typeface="+mn-cs"/>
              </a:rPr>
              <a:t>Budsjettvedtak på sektornivå</a:t>
            </a:r>
          </a:p>
        </p:txBody>
      </p:sp>
      <p:sp>
        <p:nvSpPr>
          <p:cNvPr id="4" name="TekstSylinder 3">
            <a:extLst>
              <a:ext uri="{FF2B5EF4-FFF2-40B4-BE49-F238E27FC236}">
                <a16:creationId xmlns:a16="http://schemas.microsoft.com/office/drawing/2014/main" id="{894057EE-0BFA-A298-B425-14054C961454}"/>
              </a:ext>
            </a:extLst>
          </p:cNvPr>
          <p:cNvSpPr txBox="1"/>
          <p:nvPr/>
        </p:nvSpPr>
        <p:spPr>
          <a:xfrm>
            <a:off x="263950" y="3223968"/>
            <a:ext cx="25640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Aptos" panose="02110004020202020204"/>
                <a:ea typeface="+mn-ea"/>
                <a:cs typeface="+mn-cs"/>
              </a:rPr>
              <a:t>Folkevaldopplæring jan.25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0612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B96FA0D4-A987-7F05-D0AE-99AD8CC4759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00B12-5FA1-4C87-B1FC-EFB14B70876C}" type="slidenum">
              <a:rPr kumimoji="0" lang="nb-NO" sz="1200" b="0" i="0" u="none" strike="noStrike" kern="1200" cap="none" spc="0" normalizeH="0" baseline="0" noProof="0" smtClean="0">
                <a:ln>
                  <a:noFill/>
                </a:ln>
                <a:solidFill>
                  <a:srgbClr val="1A233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dirty="0">
              <a:ln>
                <a:noFill/>
              </a:ln>
              <a:solidFill>
                <a:srgbClr val="1A2338"/>
              </a:solidFill>
              <a:effectLst/>
              <a:uLnTx/>
              <a:uFillTx/>
              <a:latin typeface="Avenir Next LT Pro" panose="020B0504020202020204" pitchFamily="34" charset="0"/>
              <a:ea typeface="+mn-ea"/>
              <a:cs typeface="+mn-cs"/>
            </a:endParaRPr>
          </a:p>
        </p:txBody>
      </p:sp>
      <p:sp>
        <p:nvSpPr>
          <p:cNvPr id="3" name="Tittel 2">
            <a:extLst>
              <a:ext uri="{FF2B5EF4-FFF2-40B4-BE49-F238E27FC236}">
                <a16:creationId xmlns:a16="http://schemas.microsoft.com/office/drawing/2014/main" id="{9BC64D30-CC94-F1B9-DADF-14213284E5E7}"/>
              </a:ext>
            </a:extLst>
          </p:cNvPr>
          <p:cNvSpPr>
            <a:spLocks noGrp="1"/>
          </p:cNvSpPr>
          <p:nvPr>
            <p:ph type="title"/>
          </p:nvPr>
        </p:nvSpPr>
        <p:spPr>
          <a:xfrm>
            <a:off x="2948214" y="292742"/>
            <a:ext cx="8526558" cy="1102875"/>
          </a:xfrm>
        </p:spPr>
        <p:txBody>
          <a:bodyPr>
            <a:normAutofit fontScale="90000"/>
          </a:bodyPr>
          <a:lstStyle/>
          <a:p>
            <a:r>
              <a:rPr lang="nb-NO" sz="4400" dirty="0"/>
              <a:t>Korleis arbeider vi framover i Austevoll</a:t>
            </a:r>
          </a:p>
        </p:txBody>
      </p:sp>
      <p:sp>
        <p:nvSpPr>
          <p:cNvPr id="6" name="TekstSylinder 5">
            <a:extLst>
              <a:ext uri="{FF2B5EF4-FFF2-40B4-BE49-F238E27FC236}">
                <a16:creationId xmlns:a16="http://schemas.microsoft.com/office/drawing/2014/main" id="{208A34EF-33A1-59CE-FD81-D01BF4A4F98B}"/>
              </a:ext>
            </a:extLst>
          </p:cNvPr>
          <p:cNvSpPr txBox="1"/>
          <p:nvPr/>
        </p:nvSpPr>
        <p:spPr>
          <a:xfrm>
            <a:off x="3019425" y="2005700"/>
            <a:ext cx="804862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rPr>
              <a:t>Årshjul for økonomiplanprosessen</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rPr>
              <a:t>1. halvår skal bli nytta til planlegging av prosess og analyse av førre års resultat og utfordringsbildet som kommunen vil møte i åra </a:t>
            </a:r>
            <a:r>
              <a:rPr kumimoji="0" lang="nn-NO" sz="1800" b="0" i="0" u="none" strike="noStrike" kern="1200" cap="none" spc="0" normalizeH="0" baseline="0" noProof="0" dirty="0" err="1">
                <a:ln>
                  <a:noFill/>
                </a:ln>
                <a:solidFill>
                  <a:srgbClr val="333333"/>
                </a:solidFill>
                <a:effectLst/>
                <a:uLnTx/>
                <a:uFillTx/>
                <a:latin typeface="Aptos" panose="02110004020202020204"/>
                <a:ea typeface="+mn-ea"/>
                <a:cs typeface="+mn-cs"/>
              </a:rPr>
              <a:t>fremover</a:t>
            </a:r>
            <a:r>
              <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rPr>
              <a:t>2. halvår skal nyttast til definering av økonomiske rammer og prioriteringar, detaljbudsjettering og endeleg budsjettvedtak. </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rPr>
              <a:t>Undervegs skal det være kontaktpunkt mellom politikk og administrasjon  gjennom økonomiseminar med formannskapet og politiske saksframlegg til kommunestyret</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29548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B96FA0D4-A987-7F05-D0AE-99AD8CC4759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00B12-5FA1-4C87-B1FC-EFB14B70876C}" type="slidenum">
              <a:rPr kumimoji="0" lang="nb-NO" sz="1200" b="0" i="0" u="none" strike="noStrike" kern="1200" cap="none" spc="0" normalizeH="0" baseline="0" noProof="0" smtClean="0">
                <a:ln>
                  <a:noFill/>
                </a:ln>
                <a:solidFill>
                  <a:srgbClr val="1A233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dirty="0">
              <a:ln>
                <a:noFill/>
              </a:ln>
              <a:solidFill>
                <a:srgbClr val="1A2338"/>
              </a:solidFill>
              <a:effectLst/>
              <a:uLnTx/>
              <a:uFillTx/>
              <a:latin typeface="Avenir Next LT Pro" panose="020B0504020202020204" pitchFamily="34" charset="0"/>
              <a:ea typeface="+mn-ea"/>
              <a:cs typeface="+mn-cs"/>
            </a:endParaRPr>
          </a:p>
        </p:txBody>
      </p:sp>
      <p:sp>
        <p:nvSpPr>
          <p:cNvPr id="3" name="Tittel 2">
            <a:extLst>
              <a:ext uri="{FF2B5EF4-FFF2-40B4-BE49-F238E27FC236}">
                <a16:creationId xmlns:a16="http://schemas.microsoft.com/office/drawing/2014/main" id="{9BC64D30-CC94-F1B9-DADF-14213284E5E7}"/>
              </a:ext>
            </a:extLst>
          </p:cNvPr>
          <p:cNvSpPr>
            <a:spLocks noGrp="1"/>
          </p:cNvSpPr>
          <p:nvPr>
            <p:ph type="title"/>
          </p:nvPr>
        </p:nvSpPr>
        <p:spPr>
          <a:xfrm>
            <a:off x="2948214" y="292742"/>
            <a:ext cx="8526558" cy="1102875"/>
          </a:xfrm>
        </p:spPr>
        <p:txBody>
          <a:bodyPr>
            <a:normAutofit fontScale="90000"/>
          </a:bodyPr>
          <a:lstStyle/>
          <a:p>
            <a:r>
              <a:rPr lang="nb-NO" sz="4400" dirty="0"/>
              <a:t>Korleis arbeider vi framover i Austevoll</a:t>
            </a:r>
          </a:p>
        </p:txBody>
      </p:sp>
      <p:pic>
        <p:nvPicPr>
          <p:cNvPr id="5" name="Bilde 4">
            <a:extLst>
              <a:ext uri="{FF2B5EF4-FFF2-40B4-BE49-F238E27FC236}">
                <a16:creationId xmlns:a16="http://schemas.microsoft.com/office/drawing/2014/main" id="{16AE17D5-6833-B38B-A4B6-EB454E1DA2CB}"/>
              </a:ext>
            </a:extLst>
          </p:cNvPr>
          <p:cNvPicPr>
            <a:picLocks noChangeAspect="1"/>
          </p:cNvPicPr>
          <p:nvPr/>
        </p:nvPicPr>
        <p:blipFill>
          <a:blip r:embed="rId2"/>
          <a:stretch>
            <a:fillRect/>
          </a:stretch>
        </p:blipFill>
        <p:spPr>
          <a:xfrm>
            <a:off x="3116322" y="1769564"/>
            <a:ext cx="6675378" cy="4797395"/>
          </a:xfrm>
          <a:prstGeom prst="rect">
            <a:avLst/>
          </a:prstGeom>
        </p:spPr>
      </p:pic>
    </p:spTree>
    <p:extLst>
      <p:ext uri="{BB962C8B-B14F-4D97-AF65-F5344CB8AC3E}">
        <p14:creationId xmlns:p14="http://schemas.microsoft.com/office/powerpoint/2010/main" val="315850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B96FA0D4-A987-7F05-D0AE-99AD8CC4759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00B12-5FA1-4C87-B1FC-EFB14B70876C}" type="slidenum">
              <a:rPr kumimoji="0" lang="nb-NO" sz="1200" b="0" i="0" u="none" strike="noStrike" kern="1200" cap="none" spc="0" normalizeH="0" baseline="0" noProof="0" smtClean="0">
                <a:ln>
                  <a:noFill/>
                </a:ln>
                <a:solidFill>
                  <a:srgbClr val="1A233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b-NO" sz="1200" b="0" i="0" u="none" strike="noStrike" kern="1200" cap="none" spc="0" normalizeH="0" baseline="0" noProof="0" dirty="0">
              <a:ln>
                <a:noFill/>
              </a:ln>
              <a:solidFill>
                <a:srgbClr val="1A2338"/>
              </a:solidFill>
              <a:effectLst/>
              <a:uLnTx/>
              <a:uFillTx/>
              <a:latin typeface="Avenir Next LT Pro" panose="020B0504020202020204" pitchFamily="34" charset="0"/>
              <a:ea typeface="+mn-ea"/>
              <a:cs typeface="+mn-cs"/>
            </a:endParaRPr>
          </a:p>
        </p:txBody>
      </p:sp>
      <p:sp>
        <p:nvSpPr>
          <p:cNvPr id="3" name="Tittel 2">
            <a:extLst>
              <a:ext uri="{FF2B5EF4-FFF2-40B4-BE49-F238E27FC236}">
                <a16:creationId xmlns:a16="http://schemas.microsoft.com/office/drawing/2014/main" id="{9BC64D30-CC94-F1B9-DADF-14213284E5E7}"/>
              </a:ext>
            </a:extLst>
          </p:cNvPr>
          <p:cNvSpPr>
            <a:spLocks noGrp="1"/>
          </p:cNvSpPr>
          <p:nvPr>
            <p:ph type="title"/>
          </p:nvPr>
        </p:nvSpPr>
        <p:spPr>
          <a:xfrm>
            <a:off x="2948214" y="292742"/>
            <a:ext cx="8526558" cy="1102875"/>
          </a:xfrm>
        </p:spPr>
        <p:txBody>
          <a:bodyPr>
            <a:normAutofit fontScale="90000"/>
          </a:bodyPr>
          <a:lstStyle/>
          <a:p>
            <a:r>
              <a:rPr lang="nb-NO" sz="4400" dirty="0"/>
              <a:t>Erfaring og </a:t>
            </a:r>
            <a:r>
              <a:rPr lang="nb-NO" sz="4400" dirty="0" err="1"/>
              <a:t>tankar</a:t>
            </a:r>
            <a:r>
              <a:rPr lang="nb-NO" sz="4400" dirty="0"/>
              <a:t> kring endringa</a:t>
            </a:r>
          </a:p>
        </p:txBody>
      </p:sp>
      <p:sp>
        <p:nvSpPr>
          <p:cNvPr id="4" name="TekstSylinder 3">
            <a:extLst>
              <a:ext uri="{FF2B5EF4-FFF2-40B4-BE49-F238E27FC236}">
                <a16:creationId xmlns:a16="http://schemas.microsoft.com/office/drawing/2014/main" id="{47D14270-8838-399B-7508-C8F11C52F2C5}"/>
              </a:ext>
            </a:extLst>
          </p:cNvPr>
          <p:cNvSpPr txBox="1"/>
          <p:nvPr/>
        </p:nvSpPr>
        <p:spPr>
          <a:xfrm>
            <a:off x="2948214" y="1395617"/>
            <a:ext cx="8286749"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rPr>
              <a:t>Vi hadde eigen politisk sak i februar der vi la plan for økonomiplanprosessen for 2025.</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rPr>
              <a:t>Vi hadde ei økonomisamling med kommunestyret 10. april (dialogmøte). </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rPr>
              <a:t>Vi legg opp til å vedta rammene for økonomiplanen i juni. Dette er viktig for å sikre godt budsjettarbeid til hausten.</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rPr>
              <a:t>I åra framover skal vi kople overordna plan og økonomiplan tettare, vi må berre få på plass planane. Då kan vi rullere handlingsplanane i samband med økonomiplanprosessen. </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rPr>
              <a:t>Utfordringar med å ha politikarar tidleg og mykje involvert kan vere tidsbruk</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rPr>
              <a:t>Dei fleste folkevalde har politikk som en «side geskjeft. </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rPr>
              <a:t>Ordførar 100% (leiar KST og FSK), varaordførar 50% (leiar levekårutval)</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rPr>
              <a:t>Faren med altfor mange møtepunkt, er at det vert krevjande å få engasjert dei folkevalde?</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nn-NO" sz="1800" b="0" i="0" u="none" strike="noStrike" kern="1200" cap="none" spc="0" normalizeH="0" baseline="0" noProof="0" dirty="0">
              <a:ln>
                <a:noFill/>
              </a:ln>
              <a:solidFill>
                <a:srgbClr val="333333"/>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01035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B96FA0D4-A987-7F05-D0AE-99AD8CC4759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00B12-5FA1-4C87-B1FC-EFB14B70876C}" type="slidenum">
              <a:rPr kumimoji="0" lang="nb-NO" sz="1200" b="0" i="0" u="none" strike="noStrike" kern="1200" cap="none" spc="0" normalizeH="0" baseline="0" noProof="0" smtClean="0">
                <a:ln>
                  <a:noFill/>
                </a:ln>
                <a:solidFill>
                  <a:srgbClr val="1A233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b-NO" sz="1200" b="0" i="0" u="none" strike="noStrike" kern="1200" cap="none" spc="0" normalizeH="0" baseline="0" noProof="0" dirty="0">
              <a:ln>
                <a:noFill/>
              </a:ln>
              <a:solidFill>
                <a:srgbClr val="1A2338"/>
              </a:solidFill>
              <a:effectLst/>
              <a:uLnTx/>
              <a:uFillTx/>
              <a:latin typeface="Avenir Next LT Pro" panose="020B0504020202020204" pitchFamily="34" charset="0"/>
              <a:ea typeface="+mn-ea"/>
              <a:cs typeface="+mn-cs"/>
            </a:endParaRPr>
          </a:p>
        </p:txBody>
      </p:sp>
      <p:sp>
        <p:nvSpPr>
          <p:cNvPr id="3" name="Tittel 2">
            <a:extLst>
              <a:ext uri="{FF2B5EF4-FFF2-40B4-BE49-F238E27FC236}">
                <a16:creationId xmlns:a16="http://schemas.microsoft.com/office/drawing/2014/main" id="{9BC64D30-CC94-F1B9-DADF-14213284E5E7}"/>
              </a:ext>
            </a:extLst>
          </p:cNvPr>
          <p:cNvSpPr>
            <a:spLocks noGrp="1"/>
          </p:cNvSpPr>
          <p:nvPr>
            <p:ph type="title"/>
          </p:nvPr>
        </p:nvSpPr>
        <p:spPr>
          <a:xfrm>
            <a:off x="2952037" y="755116"/>
            <a:ext cx="8982788" cy="1102875"/>
          </a:xfrm>
        </p:spPr>
        <p:txBody>
          <a:bodyPr>
            <a:normAutofit fontScale="90000"/>
          </a:bodyPr>
          <a:lstStyle/>
          <a:p>
            <a:r>
              <a:rPr lang="nb-NO" sz="3600" dirty="0">
                <a:latin typeface="Avenir Next LT Pro Demi"/>
              </a:rPr>
              <a:t>Samtidig:</a:t>
            </a:r>
            <a:br>
              <a:rPr lang="nb-NO" sz="3600" dirty="0">
                <a:latin typeface="Avenir Next LT Pro Demi"/>
              </a:rPr>
            </a:br>
            <a:r>
              <a:rPr lang="nb-NO" sz="3600" dirty="0">
                <a:latin typeface="Avenir Next LT Pro Demi"/>
              </a:rPr>
              <a:t>Arbeid med kommuneplanen sin samfunnsdel</a:t>
            </a:r>
            <a:endParaRPr lang="nb-NO" sz="3600" dirty="0"/>
          </a:p>
        </p:txBody>
      </p:sp>
      <p:sp>
        <p:nvSpPr>
          <p:cNvPr id="4" name="Plassholder for tekst 3">
            <a:extLst>
              <a:ext uri="{FF2B5EF4-FFF2-40B4-BE49-F238E27FC236}">
                <a16:creationId xmlns:a16="http://schemas.microsoft.com/office/drawing/2014/main" id="{03763F91-06F8-2A9A-551F-5B4F4E4DFDCB}"/>
              </a:ext>
            </a:extLst>
          </p:cNvPr>
          <p:cNvSpPr>
            <a:spLocks noGrp="1"/>
          </p:cNvSpPr>
          <p:nvPr>
            <p:ph type="body" idx="23"/>
          </p:nvPr>
        </p:nvSpPr>
        <p:spPr/>
        <p:txBody>
          <a:bodyPr/>
          <a:lstStyle/>
          <a:p>
            <a:endParaRPr lang="nb-NO"/>
          </a:p>
        </p:txBody>
      </p:sp>
      <p:sp>
        <p:nvSpPr>
          <p:cNvPr id="6" name="TekstSylinder 5">
            <a:extLst>
              <a:ext uri="{FF2B5EF4-FFF2-40B4-BE49-F238E27FC236}">
                <a16:creationId xmlns:a16="http://schemas.microsoft.com/office/drawing/2014/main" id="{208A34EF-33A1-59CE-FD81-D01BF4A4F98B}"/>
              </a:ext>
            </a:extLst>
          </p:cNvPr>
          <p:cNvSpPr txBox="1"/>
          <p:nvPr/>
        </p:nvSpPr>
        <p:spPr>
          <a:xfrm>
            <a:off x="3049732" y="2052334"/>
            <a:ext cx="682367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1" i="0" u="none" strike="noStrike" kern="1200" cap="none" spc="0" normalizeH="0" baseline="0" noProof="0" dirty="0">
                <a:ln>
                  <a:noFill/>
                </a:ln>
                <a:solidFill>
                  <a:srgbClr val="333333"/>
                </a:solidFill>
                <a:effectLst/>
                <a:uLnTx/>
                <a:uFillTx/>
                <a:latin typeface="Aptos" panose="02110004020202020204"/>
                <a:ea typeface="+mn-ea"/>
                <a:cs typeface="+mn-cs"/>
              </a:rPr>
              <a:t>Februar – </a:t>
            </a:r>
            <a:r>
              <a:rPr kumimoji="0" lang="nn-NO" sz="2000" b="1" i="0" u="none" strike="noStrike" kern="1200" cap="none" spc="0" normalizeH="0" baseline="0" noProof="0" dirty="0" err="1">
                <a:ln>
                  <a:noFill/>
                </a:ln>
                <a:solidFill>
                  <a:srgbClr val="333333"/>
                </a:solidFill>
                <a:effectLst/>
                <a:uLnTx/>
                <a:uFillTx/>
                <a:latin typeface="Aptos" panose="02110004020202020204"/>
                <a:ea typeface="+mn-ea"/>
                <a:cs typeface="+mn-cs"/>
              </a:rPr>
              <a:t>sept</a:t>
            </a:r>
            <a:r>
              <a:rPr kumimoji="0" lang="nn-NO" sz="2000" b="1" i="0" u="none" strike="noStrike" kern="1200" cap="none" spc="0" normalizeH="0" baseline="0" noProof="0" dirty="0">
                <a:ln>
                  <a:noFill/>
                </a:ln>
                <a:solidFill>
                  <a:srgbClr val="333333"/>
                </a:solidFill>
                <a:effectLst/>
                <a:uLnTx/>
                <a:uFillTx/>
                <a:latin typeface="Aptos" panose="02110004020202020204"/>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Utarbeide medverknadsstrategi</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Utarbeide analyse- og kunnskapsgrunnlag</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Medverknad i tråd med medverknadsstrategi</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Politiske verkstader – har hatt to arbeidsverkstad med formannskap og gruppeleiarar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2000" b="1" i="0" u="none" strike="noStrike" kern="1200" cap="none" spc="0" normalizeH="0" baseline="0" noProof="0" dirty="0">
                <a:ln>
                  <a:noFill/>
                </a:ln>
                <a:solidFill>
                  <a:srgbClr val="333333"/>
                </a:solidFill>
                <a:effectLst/>
                <a:uLnTx/>
                <a:uFillTx/>
                <a:latin typeface="Aptos" panose="02110004020202020204"/>
                <a:ea typeface="+mn-ea"/>
                <a:cs typeface="+mn-cs"/>
              </a:rPr>
              <a:t>Juni – oktober: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Utarbeide utkast til samfunnsdel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2000" b="1" i="0" u="none" strike="noStrike" kern="1200" cap="none" spc="0" normalizeH="0" baseline="0" noProof="0" dirty="0">
                <a:ln>
                  <a:noFill/>
                </a:ln>
                <a:solidFill>
                  <a:srgbClr val="333333"/>
                </a:solidFill>
                <a:effectLst/>
                <a:uLnTx/>
                <a:uFillTx/>
                <a:latin typeface="Aptos" panose="02110004020202020204"/>
                <a:ea typeface="+mn-ea"/>
                <a:cs typeface="+mn-cs"/>
              </a:rPr>
              <a:t>Oktober: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Samfunnsdel på høyring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2000" b="1" i="0" u="none" strike="noStrike" kern="1200" cap="none" spc="0" normalizeH="0" baseline="0" noProof="0" dirty="0">
                <a:ln>
                  <a:noFill/>
                </a:ln>
                <a:solidFill>
                  <a:srgbClr val="333333"/>
                </a:solidFill>
                <a:effectLst/>
                <a:uLnTx/>
                <a:uFillTx/>
                <a:latin typeface="Aptos" panose="02110004020202020204"/>
                <a:ea typeface="+mn-ea"/>
                <a:cs typeface="+mn-cs"/>
              </a:rPr>
              <a:t>Desember: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2000" b="0" i="0" u="none" strike="noStrike" kern="1200" cap="none" spc="0" normalizeH="0" baseline="0" noProof="0" dirty="0">
                <a:ln>
                  <a:noFill/>
                </a:ln>
                <a:solidFill>
                  <a:srgbClr val="333333"/>
                </a:solidFill>
                <a:effectLst/>
                <a:uLnTx/>
                <a:uFillTx/>
                <a:latin typeface="Aptos" panose="02110004020202020204"/>
                <a:ea typeface="+mn-ea"/>
                <a:cs typeface="+mn-cs"/>
              </a:rPr>
              <a:t>Endeleg vedtak samfunnsdelen</a:t>
            </a:r>
          </a:p>
        </p:txBody>
      </p:sp>
    </p:spTree>
    <p:extLst>
      <p:ext uri="{BB962C8B-B14F-4D97-AF65-F5344CB8AC3E}">
        <p14:creationId xmlns:p14="http://schemas.microsoft.com/office/powerpoint/2010/main" val="106087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763B93AB-ECD0-51F7-0CC1-929C23FAD518}"/>
            </a:ext>
          </a:extLst>
        </p:cNvPr>
        <p:cNvGrpSpPr/>
        <p:nvPr/>
      </p:nvGrpSpPr>
      <p:grpSpPr>
        <a:xfrm>
          <a:off x="0" y="0"/>
          <a:ext cx="0" cy="0"/>
          <a:chOff x="0" y="0"/>
          <a:chExt cx="0" cy="0"/>
        </a:xfrm>
      </p:grpSpPr>
      <p:sp>
        <p:nvSpPr>
          <p:cNvPr id="3" name="Rektangel: avrundede hjørner 2">
            <a:extLst>
              <a:ext uri="{FF2B5EF4-FFF2-40B4-BE49-F238E27FC236}">
                <a16:creationId xmlns:a16="http://schemas.microsoft.com/office/drawing/2014/main" id="{F00D9F50-5E2D-68C6-1A22-A339E18AA47B}"/>
              </a:ext>
            </a:extLst>
          </p:cNvPr>
          <p:cNvSpPr/>
          <p:nvPr/>
        </p:nvSpPr>
        <p:spPr>
          <a:xfrm>
            <a:off x="976923" y="1117601"/>
            <a:ext cx="10531136" cy="440787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chemeClr val="tx2"/>
                </a:solidFill>
                <a:effectLst/>
                <a:uLnTx/>
                <a:uFillTx/>
                <a:latin typeface="Calibri"/>
                <a:ea typeface="+mn-ea"/>
                <a:cs typeface="+mn-cs"/>
              </a:rPr>
              <a:t>Rammekonferansen bidrar til: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dirty="0">
              <a:ln>
                <a:noFill/>
              </a:ln>
              <a:solidFill>
                <a:schemeClr val="tx2"/>
              </a:solidFill>
              <a:effectLst/>
              <a:uLnTx/>
              <a:uFillTx/>
              <a:latin typeface="Calibri"/>
              <a:ea typeface="+mn-ea"/>
              <a:cs typeface="+mn-cs"/>
            </a:endParaRP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3200" b="0" i="0" u="none" strike="noStrike" kern="1200" cap="none" spc="0" normalizeH="0" baseline="0" noProof="0" dirty="0">
                <a:ln>
                  <a:noFill/>
                </a:ln>
                <a:solidFill>
                  <a:schemeClr val="tx2"/>
                </a:solidFill>
                <a:effectLst/>
                <a:uLnTx/>
                <a:uFillTx/>
                <a:latin typeface="Calibri"/>
                <a:ea typeface="+mn-ea"/>
                <a:cs typeface="+mn-cs"/>
              </a:rPr>
              <a:t>tidlig involvering av kommunestyret</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3200" b="0" i="0" u="none" strike="noStrike" kern="1200" cap="none" spc="0" normalizeH="0" baseline="0" noProof="0" dirty="0">
                <a:ln>
                  <a:noFill/>
                </a:ln>
                <a:solidFill>
                  <a:schemeClr val="tx2"/>
                </a:solidFill>
                <a:effectLst/>
                <a:uLnTx/>
                <a:uFillTx/>
                <a:latin typeface="Calibri"/>
                <a:ea typeface="+mn-ea"/>
                <a:cs typeface="+mn-cs"/>
              </a:rPr>
              <a:t>folkevalgt styring og ledelse av det videre arbeidet</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3200" dirty="0">
                <a:solidFill>
                  <a:schemeClr val="tx2"/>
                </a:solidFill>
                <a:latin typeface="Calibri"/>
              </a:rPr>
              <a:t>klar</a:t>
            </a:r>
            <a:r>
              <a:rPr kumimoji="0" lang="nb-NO" sz="3200" b="0" i="0" u="none" strike="noStrike" kern="1200" cap="none" spc="0" normalizeH="0" baseline="0" noProof="0" dirty="0">
                <a:ln>
                  <a:noFill/>
                </a:ln>
                <a:solidFill>
                  <a:schemeClr val="tx2"/>
                </a:solidFill>
                <a:effectLst/>
                <a:uLnTx/>
                <a:uFillTx/>
                <a:latin typeface="Calibri"/>
                <a:ea typeface="+mn-ea"/>
                <a:cs typeface="+mn-cs"/>
              </a:rPr>
              <a:t>gjøring av ansvarsfordeling mellom folkevalgte og kommunedirektøren</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3200" b="0" i="0" u="none" strike="noStrike" kern="1200" cap="none" spc="0" normalizeH="0" baseline="0" noProof="0" dirty="0">
              <a:ln>
                <a:noFill/>
              </a:ln>
              <a:solidFill>
                <a:prstClr val="white"/>
              </a:solidFill>
              <a:effectLst/>
              <a:uLnTx/>
              <a:uFillTx/>
              <a:latin typeface="Calibri"/>
              <a:ea typeface="+mn-ea"/>
              <a:cs typeface="+mn-cs"/>
            </a:endParaRP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3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0733983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aldar for bilete 5">
            <a:extLst>
              <a:ext uri="{FF2B5EF4-FFF2-40B4-BE49-F238E27FC236}">
                <a16:creationId xmlns:a16="http://schemas.microsoft.com/office/drawing/2014/main" id="{E85E2AD4-86CF-A954-2DAE-E5DF07C7AA5F}"/>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4" r="25718"/>
          <a:stretch/>
        </p:blipFill>
        <p:spPr>
          <a:xfrm>
            <a:off x="6656389" y="493713"/>
            <a:ext cx="4536000" cy="4535487"/>
          </a:xfrm>
        </p:spPr>
      </p:pic>
      <p:sp>
        <p:nvSpPr>
          <p:cNvPr id="4" name="Plasshaldar for tekst 3">
            <a:extLst>
              <a:ext uri="{FF2B5EF4-FFF2-40B4-BE49-F238E27FC236}">
                <a16:creationId xmlns:a16="http://schemas.microsoft.com/office/drawing/2014/main" id="{B25FD0AD-E75D-A92A-34A2-717A9257C350}"/>
              </a:ext>
            </a:extLst>
          </p:cNvPr>
          <p:cNvSpPr>
            <a:spLocks noGrp="1"/>
          </p:cNvSpPr>
          <p:nvPr>
            <p:ph type="body" sz="quarter" idx="12"/>
          </p:nvPr>
        </p:nvSpPr>
        <p:spPr>
          <a:xfrm>
            <a:off x="492798" y="3324134"/>
            <a:ext cx="6163591" cy="2585597"/>
          </a:xfrm>
        </p:spPr>
        <p:txBody>
          <a:bodyPr>
            <a:noAutofit/>
          </a:bodyPr>
          <a:lstStyle/>
          <a:p>
            <a:r>
              <a:rPr lang="nb-NO" sz="2800">
                <a:latin typeface="Aptos SemiBold" panose="020B0004020202020204" pitchFamily="34" charset="0"/>
              </a:rPr>
              <a:t>Korleis legge til rette for politisk styring av budsjettet før </a:t>
            </a:r>
            <a:r>
              <a:rPr lang="nb-NO" sz="2800" err="1">
                <a:latin typeface="Aptos SemiBold" panose="020B0004020202020204" pitchFamily="34" charset="0"/>
              </a:rPr>
              <a:t>sommarferien</a:t>
            </a:r>
            <a:r>
              <a:rPr lang="nb-NO" sz="2800">
                <a:latin typeface="Aptos SemiBold" panose="020B0004020202020204" pitchFamily="34" charset="0"/>
              </a:rPr>
              <a:t>?</a:t>
            </a:r>
          </a:p>
        </p:txBody>
      </p:sp>
      <p:sp>
        <p:nvSpPr>
          <p:cNvPr id="10" name="TekstSylinder 9">
            <a:extLst>
              <a:ext uri="{FF2B5EF4-FFF2-40B4-BE49-F238E27FC236}">
                <a16:creationId xmlns:a16="http://schemas.microsoft.com/office/drawing/2014/main" id="{1C01A4F6-C292-6772-47BD-9FFE44E23E78}"/>
              </a:ext>
            </a:extLst>
          </p:cNvPr>
          <p:cNvSpPr txBox="1"/>
          <p:nvPr/>
        </p:nvSpPr>
        <p:spPr>
          <a:xfrm>
            <a:off x="509732" y="5597778"/>
            <a:ext cx="6995968"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prstClr val="black"/>
                </a:solidFill>
                <a:effectLst/>
                <a:uLnTx/>
                <a:uFillTx/>
                <a:latin typeface="Aptos" panose="020B0004020202020204" pitchFamily="34" charset="0"/>
                <a:ea typeface="+mn-ea"/>
                <a:cs typeface="+mn-cs"/>
              </a:rPr>
              <a:t>Kommunedirektør Kristine Dahl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6.05.2025</a:t>
            </a:r>
          </a:p>
        </p:txBody>
      </p:sp>
      <p:sp>
        <p:nvSpPr>
          <p:cNvPr id="2" name="TekstSylinder 1">
            <a:extLst>
              <a:ext uri="{FF2B5EF4-FFF2-40B4-BE49-F238E27FC236}">
                <a16:creationId xmlns:a16="http://schemas.microsoft.com/office/drawing/2014/main" id="{167AB961-946C-7E5D-4E25-AEAD3F2054F7}"/>
              </a:ext>
            </a:extLst>
          </p:cNvPr>
          <p:cNvSpPr txBox="1"/>
          <p:nvPr/>
        </p:nvSpPr>
        <p:spPr>
          <a:xfrm>
            <a:off x="509732" y="2755556"/>
            <a:ext cx="6995968"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prstClr val="black"/>
                </a:solidFill>
                <a:effectLst/>
                <a:uLnTx/>
                <a:uFillTx/>
                <a:latin typeface="Aptos" panose="020B0004020202020204" pitchFamily="34" charset="0"/>
                <a:ea typeface="+mn-ea"/>
                <a:cs typeface="+mn-cs"/>
              </a:rPr>
              <a:t>Gode grep for </a:t>
            </a:r>
            <a:r>
              <a:rPr kumimoji="0" lang="nb-NO" sz="2400" b="0" i="0" u="none" strike="noStrike" kern="1200" cap="none" spc="0" normalizeH="0" baseline="0" noProof="0" err="1">
                <a:ln>
                  <a:noFill/>
                </a:ln>
                <a:solidFill>
                  <a:prstClr val="black"/>
                </a:solidFill>
                <a:effectLst/>
                <a:uLnTx/>
                <a:uFillTx/>
                <a:latin typeface="Aptos" panose="020B0004020202020204" pitchFamily="34" charset="0"/>
                <a:ea typeface="+mn-ea"/>
                <a:cs typeface="+mn-cs"/>
              </a:rPr>
              <a:t>ein</a:t>
            </a:r>
            <a:r>
              <a:rPr kumimoji="0" lang="nb-NO" sz="2400" b="0" i="0" u="none" strike="noStrike" kern="1200" cap="none" spc="0" normalizeH="0" baseline="0" noProof="0">
                <a:ln>
                  <a:noFill/>
                </a:ln>
                <a:solidFill>
                  <a:prstClr val="black"/>
                </a:solidFill>
                <a:effectLst/>
                <a:uLnTx/>
                <a:uFillTx/>
                <a:latin typeface="Aptos" panose="020B0004020202020204" pitchFamily="34" charset="0"/>
                <a:ea typeface="+mn-ea"/>
                <a:cs typeface="+mn-cs"/>
              </a:rPr>
              <a:t> </a:t>
            </a:r>
            <a:r>
              <a:rPr kumimoji="0" lang="nb-NO" sz="2400" b="0" i="0" u="none" strike="noStrike" kern="1200" cap="none" spc="0" normalizeH="0" baseline="0" noProof="0" err="1">
                <a:ln>
                  <a:noFill/>
                </a:ln>
                <a:solidFill>
                  <a:prstClr val="black"/>
                </a:solidFill>
                <a:effectLst/>
                <a:uLnTx/>
                <a:uFillTx/>
                <a:latin typeface="Aptos" panose="020B0004020202020204" pitchFamily="34" charset="0"/>
                <a:ea typeface="+mn-ea"/>
                <a:cs typeface="+mn-cs"/>
              </a:rPr>
              <a:t>berekraftig</a:t>
            </a:r>
            <a:r>
              <a:rPr kumimoji="0" lang="nb-NO" sz="2400" b="0" i="0" u="none" strike="noStrike" kern="1200" cap="none" spc="0" normalizeH="0" baseline="0" noProof="0">
                <a:ln>
                  <a:noFill/>
                </a:ln>
                <a:solidFill>
                  <a:prstClr val="black"/>
                </a:solidFill>
                <a:effectLst/>
                <a:uLnTx/>
                <a:uFillTx/>
                <a:latin typeface="Aptos" panose="020B0004020202020204" pitchFamily="34" charset="0"/>
                <a:ea typeface="+mn-ea"/>
                <a:cs typeface="+mn-cs"/>
              </a:rPr>
              <a:t> økonomi</a:t>
            </a:r>
            <a:endParaRPr kumimoji="0" lang="nb-NO" sz="24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endParaRPr>
          </a:p>
        </p:txBody>
      </p:sp>
    </p:spTree>
    <p:extLst>
      <p:ext uri="{BB962C8B-B14F-4D97-AF65-F5344CB8AC3E}">
        <p14:creationId xmlns:p14="http://schemas.microsoft.com/office/powerpoint/2010/main" val="329976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8F5F92B-43B9-0712-4A5E-B369719A887B}"/>
              </a:ext>
            </a:extLst>
          </p:cNvPr>
          <p:cNvSpPr/>
          <p:nvPr/>
        </p:nvSpPr>
        <p:spPr>
          <a:xfrm>
            <a:off x="11473899" y="3429000"/>
            <a:ext cx="899438" cy="3465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lasshaldar for tekst 1">
            <a:extLst>
              <a:ext uri="{FF2B5EF4-FFF2-40B4-BE49-F238E27FC236}">
                <a16:creationId xmlns:a16="http://schemas.microsoft.com/office/drawing/2014/main" id="{BDAB77E4-DB96-3A91-F308-31A19190E4CC}"/>
              </a:ext>
            </a:extLst>
          </p:cNvPr>
          <p:cNvSpPr txBox="1">
            <a:spLocks/>
          </p:cNvSpPr>
          <p:nvPr/>
        </p:nvSpPr>
        <p:spPr>
          <a:xfrm>
            <a:off x="3223442" y="220895"/>
            <a:ext cx="5347534" cy="56549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3200" kern="1200">
                <a:solidFill>
                  <a:schemeClr val="tx1"/>
                </a:solidFill>
                <a:latin typeface="Aptos SemiBold"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3200" b="0" i="0" u="none" strike="noStrike" kern="1200" cap="none" spc="0" normalizeH="0" baseline="0" noProof="0">
                <a:ln>
                  <a:noFill/>
                </a:ln>
                <a:solidFill>
                  <a:prstClr val="black"/>
                </a:solidFill>
                <a:effectLst/>
                <a:uLnTx/>
                <a:uFillTx/>
                <a:latin typeface="Aptos SemiBold" panose="020B0004020202020204" pitchFamily="34" charset="0"/>
                <a:ea typeface="+mn-ea"/>
                <a:cs typeface="+mn-cs"/>
              </a:rPr>
              <a:t>Stad kommune</a:t>
            </a:r>
          </a:p>
        </p:txBody>
      </p:sp>
      <p:sp>
        <p:nvSpPr>
          <p:cNvPr id="19" name="Plasshaldar for tekst 2">
            <a:extLst>
              <a:ext uri="{FF2B5EF4-FFF2-40B4-BE49-F238E27FC236}">
                <a16:creationId xmlns:a16="http://schemas.microsoft.com/office/drawing/2014/main" id="{910CB85C-F6B7-8A05-5540-1A520C161B14}"/>
              </a:ext>
            </a:extLst>
          </p:cNvPr>
          <p:cNvSpPr txBox="1">
            <a:spLocks/>
          </p:cNvSpPr>
          <p:nvPr/>
        </p:nvSpPr>
        <p:spPr>
          <a:xfrm>
            <a:off x="519611" y="1299896"/>
            <a:ext cx="2150437" cy="191879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Geografisk knutepunkt i Nordfjord og på kysten av Vestlandet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Største kommunen </a:t>
            </a:r>
            <a:br>
              <a:rPr kumimoji="0" lang="nn-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br>
            <a:r>
              <a:rPr kumimoji="0" lang="nn-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i Nordfjord</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Region rundt på 50.000</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1400" b="0" i="0" u="none" strike="noStrike" kern="1200" cap="none" spc="0" normalizeH="0" baseline="0" noProof="0">
                <a:ln>
                  <a:noFill/>
                </a:ln>
                <a:solidFill>
                  <a:prstClr val="black"/>
                </a:solidFill>
                <a:effectLst/>
                <a:uLnTx/>
                <a:uFillTx/>
                <a:latin typeface="Aptos" panose="020B0004020202020204" pitchFamily="34" charset="0"/>
                <a:ea typeface="+mn-ea"/>
                <a:cs typeface="+mn-cs"/>
              </a:rPr>
              <a:t>Kommune og næringsliv i vekst</a:t>
            </a:r>
          </a:p>
        </p:txBody>
      </p:sp>
      <p:pic>
        <p:nvPicPr>
          <p:cNvPr id="20" name="Picture 2">
            <a:extLst>
              <a:ext uri="{FF2B5EF4-FFF2-40B4-BE49-F238E27FC236}">
                <a16:creationId xmlns:a16="http://schemas.microsoft.com/office/drawing/2014/main" id="{DCEE530B-6C2E-A89C-F512-55B4C2B1A4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941" r="49918"/>
          <a:stretch/>
        </p:blipFill>
        <p:spPr bwMode="auto">
          <a:xfrm>
            <a:off x="1" y="3429000"/>
            <a:ext cx="4128115" cy="3465576"/>
          </a:xfrm>
          <a:prstGeom prst="rect">
            <a:avLst/>
          </a:prstGeom>
          <a:noFill/>
          <a:extLst>
            <a:ext uri="{909E8E84-426E-40DD-AFC4-6F175D3DCCD1}">
              <a14:hiddenFill xmlns:a14="http://schemas.microsoft.com/office/drawing/2010/main">
                <a:solidFill>
                  <a:srgbClr val="FFFFFF"/>
                </a:solidFill>
              </a14:hiddenFill>
            </a:ext>
          </a:extLst>
        </p:spPr>
      </p:pic>
      <p:sp>
        <p:nvSpPr>
          <p:cNvPr id="22" name="TekstSylinder 21">
            <a:extLst>
              <a:ext uri="{FF2B5EF4-FFF2-40B4-BE49-F238E27FC236}">
                <a16:creationId xmlns:a16="http://schemas.microsoft.com/office/drawing/2014/main" id="{2ADF491C-9B88-7CE2-360F-2D8FA41FB2FD}"/>
              </a:ext>
            </a:extLst>
          </p:cNvPr>
          <p:cNvSpPr txBox="1"/>
          <p:nvPr/>
        </p:nvSpPr>
        <p:spPr>
          <a:xfrm>
            <a:off x="4144502" y="1230531"/>
            <a:ext cx="2463112"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prstClr val="black"/>
                </a:solidFill>
                <a:effectLst/>
                <a:uLnTx/>
                <a:uFillTx/>
                <a:latin typeface="Aptos" panose="020B0004020202020204" pitchFamily="34" charset="0"/>
                <a:ea typeface="Apex New Medium" panose="02010600040501010103" pitchFamily="50" charset="0"/>
                <a:cs typeface="Calibri"/>
              </a:rPr>
              <a:t>9.639</a:t>
            </a:r>
            <a:r>
              <a:rPr kumimoji="0" lang="nb-NO" sz="1800" b="0" i="0" u="none" strike="noStrike" kern="1200" cap="none" spc="0" normalizeH="0" baseline="0" noProof="0">
                <a:ln>
                  <a:noFill/>
                </a:ln>
                <a:solidFill>
                  <a:prstClr val="black"/>
                </a:solidFill>
                <a:effectLst/>
                <a:uLnTx/>
                <a:uFillTx/>
                <a:latin typeface="Aptos" panose="020B0004020202020204" pitchFamily="34" charset="0"/>
                <a:ea typeface="Apex New Medium" panose="02010600040501010103" pitchFamily="50" charset="0"/>
                <a:cs typeface="Calibri"/>
              </a:rPr>
              <a:t> </a:t>
            </a:r>
            <a:r>
              <a:rPr kumimoji="0" lang="nb-NO" sz="1800" b="0" i="0" u="none" strike="noStrike" kern="1200" cap="none" spc="0" normalizeH="0" baseline="0" noProof="0" err="1">
                <a:ln>
                  <a:noFill/>
                </a:ln>
                <a:solidFill>
                  <a:prstClr val="black"/>
                </a:solidFill>
                <a:effectLst/>
                <a:uLnTx/>
                <a:uFillTx/>
                <a:latin typeface="Aptos" panose="020B0004020202020204" pitchFamily="34" charset="0"/>
                <a:ea typeface="Apex New Medium" panose="02010600040501010103" pitchFamily="50" charset="0"/>
                <a:cs typeface="Calibri"/>
              </a:rPr>
              <a:t>innbyggjarar</a:t>
            </a:r>
            <a:endParaRPr kumimoji="0" lang="nb-NO" sz="1800" b="0" i="0" u="none" strike="noStrike" kern="1200" cap="none" spc="0" normalizeH="0" baseline="0" noProof="0">
              <a:ln>
                <a:noFill/>
              </a:ln>
              <a:solidFill>
                <a:prstClr val="black"/>
              </a:solidFill>
              <a:effectLst/>
              <a:uLnTx/>
              <a:uFillTx/>
              <a:latin typeface="Aptos" panose="020B0004020202020204" pitchFamily="34" charset="0"/>
              <a:ea typeface="Apex New Medium" panose="02010600040501010103" pitchFamily="50" charset="0"/>
              <a:cs typeface="Calibri"/>
            </a:endParaRPr>
          </a:p>
        </p:txBody>
      </p:sp>
      <p:sp>
        <p:nvSpPr>
          <p:cNvPr id="24" name="TekstSylinder 23">
            <a:extLst>
              <a:ext uri="{FF2B5EF4-FFF2-40B4-BE49-F238E27FC236}">
                <a16:creationId xmlns:a16="http://schemas.microsoft.com/office/drawing/2014/main" id="{2F4092EB-8FC1-BB14-E3ED-2DC04840AEEC}"/>
              </a:ext>
            </a:extLst>
          </p:cNvPr>
          <p:cNvSpPr txBox="1"/>
          <p:nvPr/>
        </p:nvSpPr>
        <p:spPr>
          <a:xfrm>
            <a:off x="4144502" y="1886015"/>
            <a:ext cx="3130378"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prstClr val="black"/>
                </a:solidFill>
                <a:effectLst/>
                <a:uLnTx/>
                <a:uFillTx/>
                <a:latin typeface="Aptos" panose="020B0004020202020204" pitchFamily="34" charset="0"/>
                <a:ea typeface="Apex New Medium" panose="02010600040501010103" pitchFamily="50" charset="0"/>
                <a:cs typeface="Calibri"/>
              </a:rPr>
              <a:t>50.000</a:t>
            </a:r>
            <a:r>
              <a:rPr kumimoji="0" lang="nb-NO" sz="1800" b="0" i="0" u="none" strike="noStrike" kern="1200" cap="none" spc="0" normalizeH="0" baseline="0" noProof="0">
                <a:ln>
                  <a:noFill/>
                </a:ln>
                <a:solidFill>
                  <a:prstClr val="black"/>
                </a:solidFill>
                <a:effectLst/>
                <a:uLnTx/>
                <a:uFillTx/>
                <a:latin typeface="Aptos" panose="020B0004020202020204" pitchFamily="34" charset="0"/>
                <a:ea typeface="Apex New Medium" panose="02010600040501010103" pitchFamily="50" charset="0"/>
                <a:cs typeface="Calibri"/>
              </a:rPr>
              <a:t> </a:t>
            </a:r>
            <a:r>
              <a:rPr kumimoji="0" lang="nb-NO" sz="1800" b="0" i="0" u="none" strike="noStrike" kern="1200" cap="none" spc="0" normalizeH="0" baseline="0" noProof="0" err="1">
                <a:ln>
                  <a:noFill/>
                </a:ln>
                <a:solidFill>
                  <a:prstClr val="black"/>
                </a:solidFill>
                <a:effectLst/>
                <a:uLnTx/>
                <a:uFillTx/>
                <a:latin typeface="Aptos" panose="020B0004020202020204" pitchFamily="34" charset="0"/>
                <a:ea typeface="Apex New Medium" panose="02010600040501010103" pitchFamily="50" charset="0"/>
                <a:cs typeface="Calibri"/>
              </a:rPr>
              <a:t>innbyggjarar</a:t>
            </a:r>
            <a:endParaRPr kumimoji="0" lang="nb-NO" sz="1800" b="0" i="0" u="none" strike="noStrike" kern="1200" cap="none" spc="0" normalizeH="0" baseline="0" noProof="0">
              <a:ln>
                <a:noFill/>
              </a:ln>
              <a:solidFill>
                <a:prstClr val="black"/>
              </a:solidFill>
              <a:effectLst/>
              <a:uLnTx/>
              <a:uFillTx/>
              <a:latin typeface="Aptos" panose="020B0004020202020204" pitchFamily="34" charset="0"/>
              <a:ea typeface="Apex New Medium" panose="02010600040501010103" pitchFamily="50" charset="0"/>
              <a:cs typeface="Calibri"/>
            </a:endParaRPr>
          </a:p>
        </p:txBody>
      </p:sp>
      <p:sp>
        <p:nvSpPr>
          <p:cNvPr id="29" name="TekstSylinder 28">
            <a:extLst>
              <a:ext uri="{FF2B5EF4-FFF2-40B4-BE49-F238E27FC236}">
                <a16:creationId xmlns:a16="http://schemas.microsoft.com/office/drawing/2014/main" id="{252372EF-7291-A099-C542-794C919C024C}"/>
              </a:ext>
            </a:extLst>
          </p:cNvPr>
          <p:cNvSpPr txBox="1"/>
          <p:nvPr/>
        </p:nvSpPr>
        <p:spPr>
          <a:xfrm>
            <a:off x="4144502" y="2590422"/>
            <a:ext cx="31303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a:ln>
                  <a:noFill/>
                </a:ln>
                <a:solidFill>
                  <a:prstClr val="black"/>
                </a:solidFill>
                <a:effectLst/>
                <a:uLnTx/>
                <a:uFillTx/>
                <a:latin typeface="Aptos" panose="020B0004020202020204" pitchFamily="34" charset="0"/>
                <a:ea typeface="Apex New Medium" panose="02010600040501010103" pitchFamily="50" charset="0"/>
                <a:cs typeface="Calibri" panose="020F0502020204030204" pitchFamily="34" charset="0"/>
              </a:rPr>
              <a:t>4 </a:t>
            </a:r>
            <a:r>
              <a:rPr kumimoji="0" lang="nb-NO" sz="3200" b="1" i="0" u="none" strike="noStrike" kern="1200" cap="none" spc="0" normalizeH="0" baseline="0" noProof="0" err="1">
                <a:ln>
                  <a:noFill/>
                </a:ln>
                <a:solidFill>
                  <a:prstClr val="black"/>
                </a:solidFill>
                <a:effectLst/>
                <a:uLnTx/>
                <a:uFillTx/>
                <a:latin typeface="Aptos" panose="020B0004020202020204" pitchFamily="34" charset="0"/>
                <a:ea typeface="Apex New Medium" panose="02010600040501010103" pitchFamily="50" charset="0"/>
                <a:cs typeface="Calibri" panose="020F0502020204030204" pitchFamily="34" charset="0"/>
              </a:rPr>
              <a:t>milliardar</a:t>
            </a:r>
            <a:r>
              <a:rPr kumimoji="0" lang="nb-NO" sz="3200" b="1" i="0" u="none" strike="noStrike" kern="1200" cap="none" spc="0" normalizeH="0" baseline="0" noProof="0">
                <a:ln>
                  <a:noFill/>
                </a:ln>
                <a:solidFill>
                  <a:prstClr val="black"/>
                </a:solidFill>
                <a:effectLst/>
                <a:uLnTx/>
                <a:uFillTx/>
                <a:latin typeface="Aptos" panose="020B0004020202020204" pitchFamily="34" charset="0"/>
                <a:ea typeface="Apex New Medium" panose="02010600040501010103" pitchFamily="50" charset="0"/>
                <a:cs typeface="Calibri" panose="020F0502020204030204" pitchFamily="34" charset="0"/>
              </a:rPr>
              <a:t> </a:t>
            </a:r>
            <a:r>
              <a:rPr kumimoji="0" lang="nb-NO" sz="1800" b="0" i="0" u="none" strike="noStrike" kern="1200" cap="none" spc="0" normalizeH="0" baseline="0" noProof="0">
                <a:ln>
                  <a:noFill/>
                </a:ln>
                <a:solidFill>
                  <a:prstClr val="black"/>
                </a:solidFill>
                <a:effectLst/>
                <a:uLnTx/>
                <a:uFillTx/>
                <a:latin typeface="Aptos" panose="020B0004020202020204" pitchFamily="34" charset="0"/>
                <a:ea typeface="Apex New Medium" panose="02010600040501010103" pitchFamily="50" charset="0"/>
                <a:cs typeface="Calibri" panose="020F0502020204030204" pitchFamily="34" charset="0"/>
              </a:rPr>
              <a:t>kroner</a:t>
            </a:r>
          </a:p>
        </p:txBody>
      </p:sp>
      <p:sp>
        <p:nvSpPr>
          <p:cNvPr id="31" name="TekstSylinder 30">
            <a:extLst>
              <a:ext uri="{FF2B5EF4-FFF2-40B4-BE49-F238E27FC236}">
                <a16:creationId xmlns:a16="http://schemas.microsoft.com/office/drawing/2014/main" id="{9A8BAE02-9B1E-7EA0-F37A-BF3CB76F3B1E}"/>
              </a:ext>
            </a:extLst>
          </p:cNvPr>
          <p:cNvSpPr txBox="1"/>
          <p:nvPr/>
        </p:nvSpPr>
        <p:spPr>
          <a:xfrm>
            <a:off x="7597270" y="874077"/>
            <a:ext cx="42550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E7E6E6">
                    <a:lumMod val="50000"/>
                  </a:srgbClr>
                </a:solidFill>
                <a:effectLst/>
                <a:uLnTx/>
                <a:uFillTx/>
                <a:latin typeface="Aptos" panose="020B0004020202020204" pitchFamily="34" charset="0"/>
                <a:ea typeface="Apex New Book" panose="02010600040501010103" pitchFamily="50" charset="0"/>
                <a:cs typeface="Calibri" panose="020F0502020204030204" pitchFamily="34" charset="0"/>
              </a:rPr>
              <a:t>«</a:t>
            </a:r>
            <a:r>
              <a:rPr kumimoji="0" lang="nb-NO" sz="3200" b="0" i="1" u="none" strike="noStrike" kern="1200" cap="none" spc="0" normalizeH="0" baseline="0" noProof="0">
                <a:ln>
                  <a:noFill/>
                </a:ln>
                <a:solidFill>
                  <a:srgbClr val="E7E6E6">
                    <a:lumMod val="50000"/>
                  </a:srgbClr>
                </a:solidFill>
                <a:effectLst/>
                <a:uLnTx/>
                <a:uFillTx/>
                <a:latin typeface="Aptos" panose="020B0004020202020204" pitchFamily="34" charset="0"/>
                <a:ea typeface="Apex New Book" panose="02010600040501010103" pitchFamily="50" charset="0"/>
                <a:cs typeface="Calibri" panose="020F0502020204030204" pitchFamily="34" charset="0"/>
              </a:rPr>
              <a:t>Endring og </a:t>
            </a:r>
            <a:r>
              <a:rPr kumimoji="0" lang="nb-NO" sz="3200" b="0" i="1" u="none" strike="noStrike" kern="1200" cap="none" spc="0" normalizeH="0" baseline="0" noProof="0" err="1">
                <a:ln>
                  <a:noFill/>
                </a:ln>
                <a:solidFill>
                  <a:srgbClr val="E7E6E6">
                    <a:lumMod val="50000"/>
                  </a:srgbClr>
                </a:solidFill>
                <a:effectLst/>
                <a:uLnTx/>
                <a:uFillTx/>
                <a:latin typeface="Aptos" panose="020B0004020202020204" pitchFamily="34" charset="0"/>
                <a:ea typeface="Apex New Book" panose="02010600040501010103" pitchFamily="50" charset="0"/>
                <a:cs typeface="Calibri" panose="020F0502020204030204" pitchFamily="34" charset="0"/>
              </a:rPr>
              <a:t>berekraftig</a:t>
            </a:r>
            <a:r>
              <a:rPr kumimoji="0" lang="nb-NO" sz="3200" b="0" i="1" u="none" strike="noStrike" kern="1200" cap="none" spc="0" normalizeH="0" baseline="0" noProof="0">
                <a:ln>
                  <a:noFill/>
                </a:ln>
                <a:solidFill>
                  <a:srgbClr val="E7E6E6">
                    <a:lumMod val="50000"/>
                  </a:srgbClr>
                </a:solidFill>
                <a:effectLst/>
                <a:uLnTx/>
                <a:uFillTx/>
                <a:latin typeface="Aptos" panose="020B0004020202020204" pitchFamily="34" charset="0"/>
                <a:ea typeface="Apex New Book" panose="02010600040501010103" pitchFamily="50" charset="0"/>
                <a:cs typeface="Calibri" panose="020F0502020204030204" pitchFamily="34" charset="0"/>
              </a:rPr>
              <a:t> utvikling som premiss for livskraft»</a:t>
            </a:r>
          </a:p>
        </p:txBody>
      </p:sp>
      <p:pic>
        <p:nvPicPr>
          <p:cNvPr id="21" name="Bilete 20" descr="Eit bilete som inneheld tekst, kart, skjermbilete&#10;&#10;Automatisk generert skildring">
            <a:extLst>
              <a:ext uri="{FF2B5EF4-FFF2-40B4-BE49-F238E27FC236}">
                <a16:creationId xmlns:a16="http://schemas.microsoft.com/office/drawing/2014/main" id="{BB4F7CA6-B376-46C8-034D-4DCCDB848CE9}"/>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67251"/>
          <a:stretch/>
        </p:blipFill>
        <p:spPr>
          <a:xfrm>
            <a:off x="4132310" y="3429000"/>
            <a:ext cx="7567619" cy="3441191"/>
          </a:xfrm>
          <a:prstGeom prst="rect">
            <a:avLst/>
          </a:prstGeom>
          <a:ln>
            <a:noFill/>
          </a:ln>
        </p:spPr>
      </p:pic>
      <p:sp>
        <p:nvSpPr>
          <p:cNvPr id="33" name="TekstSylinder 32">
            <a:extLst>
              <a:ext uri="{FF2B5EF4-FFF2-40B4-BE49-F238E27FC236}">
                <a16:creationId xmlns:a16="http://schemas.microsoft.com/office/drawing/2014/main" id="{5F335C29-24FD-5125-E690-EA465833B47B}"/>
              </a:ext>
            </a:extLst>
          </p:cNvPr>
          <p:cNvSpPr txBox="1"/>
          <p:nvPr/>
        </p:nvSpPr>
        <p:spPr>
          <a:xfrm>
            <a:off x="6158858" y="4174137"/>
            <a:ext cx="605089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Aptos" panose="020B0004020202020204" pitchFamily="34" charset="0"/>
                <a:ea typeface="Apex New Book" panose="02010600040501010103" pitchFamily="50" charset="0"/>
                <a:cs typeface="Calibri" panose="020F0502020204030204" pitchFamily="34" charset="0"/>
              </a:rPr>
              <a:t>Langstrakt kommune med </a:t>
            </a:r>
            <a:r>
              <a:rPr kumimoji="0" lang="nb-NO" sz="1800" b="0" i="0" u="none" strike="noStrike" kern="1200" cap="none" spc="0" normalizeH="0" baseline="0" noProof="0" err="1">
                <a:ln>
                  <a:noFill/>
                </a:ln>
                <a:solidFill>
                  <a:prstClr val="black"/>
                </a:solidFill>
                <a:effectLst/>
                <a:uLnTx/>
                <a:uFillTx/>
                <a:latin typeface="Aptos" panose="020B0004020202020204" pitchFamily="34" charset="0"/>
                <a:ea typeface="Apex New Book" panose="02010600040501010103" pitchFamily="50" charset="0"/>
                <a:cs typeface="Calibri" panose="020F0502020204030204" pitchFamily="34" charset="0"/>
              </a:rPr>
              <a:t>levande</a:t>
            </a:r>
            <a:r>
              <a:rPr kumimoji="0" lang="nb-NO" sz="1800" b="0" i="0" u="none" strike="noStrike" kern="1200" cap="none" spc="0" normalizeH="0" baseline="0" noProof="0">
                <a:ln>
                  <a:noFill/>
                </a:ln>
                <a:solidFill>
                  <a:prstClr val="black"/>
                </a:solidFill>
                <a:effectLst/>
                <a:uLnTx/>
                <a:uFillTx/>
                <a:latin typeface="Aptos" panose="020B0004020202020204" pitchFamily="34" charset="0"/>
                <a:ea typeface="Apex New Book" panose="02010600040501010103" pitchFamily="50" charset="0"/>
                <a:cs typeface="Calibri" panose="020F0502020204030204" pitchFamily="34" charset="0"/>
              </a:rPr>
              <a:t> bygder </a:t>
            </a:r>
            <a:br>
              <a:rPr kumimoji="0" lang="nb-NO" sz="1800" b="0" i="0" u="none" strike="noStrike" kern="1200" cap="none" spc="0" normalizeH="0" baseline="0" noProof="0">
                <a:ln>
                  <a:noFill/>
                </a:ln>
                <a:solidFill>
                  <a:prstClr val="black"/>
                </a:solidFill>
                <a:effectLst/>
                <a:uLnTx/>
                <a:uFillTx/>
                <a:latin typeface="Aptos" panose="020B0004020202020204" pitchFamily="34" charset="0"/>
                <a:ea typeface="Apex New Book" panose="02010600040501010103" pitchFamily="50" charset="0"/>
                <a:cs typeface="Calibri" panose="020F0502020204030204" pitchFamily="34" charset="0"/>
              </a:rPr>
            </a:br>
            <a:r>
              <a:rPr kumimoji="0" lang="nb-NO" sz="1800" b="0" i="0" u="none" strike="noStrike" kern="1200" cap="none" spc="0" normalizeH="0" baseline="0" noProof="0">
                <a:ln>
                  <a:noFill/>
                </a:ln>
                <a:solidFill>
                  <a:prstClr val="black"/>
                </a:solidFill>
                <a:effectLst/>
                <a:uLnTx/>
                <a:uFillTx/>
                <a:latin typeface="Aptos" panose="020B0004020202020204" pitchFamily="34" charset="0"/>
                <a:ea typeface="Apex New Book" panose="02010600040501010103" pitchFamily="50" charset="0"/>
                <a:cs typeface="Calibri" panose="020F0502020204030204" pitchFamily="34" charset="0"/>
              </a:rPr>
              <a:t>og </a:t>
            </a:r>
            <a:r>
              <a:rPr kumimoji="0" lang="nb-NO" sz="1800" b="0" i="0" u="none" strike="noStrike" kern="1200" cap="none" spc="0" normalizeH="0" baseline="0" noProof="0" err="1">
                <a:ln>
                  <a:noFill/>
                </a:ln>
                <a:solidFill>
                  <a:prstClr val="black"/>
                </a:solidFill>
                <a:effectLst/>
                <a:uLnTx/>
                <a:uFillTx/>
                <a:latin typeface="Aptos" panose="020B0004020202020204" pitchFamily="34" charset="0"/>
                <a:ea typeface="Apex New Book" panose="02010600040501010103" pitchFamily="50" charset="0"/>
                <a:cs typeface="Calibri" panose="020F0502020204030204" pitchFamily="34" charset="0"/>
              </a:rPr>
              <a:t>tettstadar</a:t>
            </a:r>
            <a:r>
              <a:rPr kumimoji="0" lang="nb-NO" sz="1800" b="0" i="0" u="none" strike="noStrike" kern="1200" cap="none" spc="0" normalizeH="0" baseline="0" noProof="0">
                <a:ln>
                  <a:noFill/>
                </a:ln>
                <a:solidFill>
                  <a:prstClr val="black"/>
                </a:solidFill>
                <a:effectLst/>
                <a:uLnTx/>
                <a:uFillTx/>
                <a:latin typeface="Aptos" panose="020B0004020202020204" pitchFamily="34" charset="0"/>
                <a:ea typeface="Apex New Book" panose="02010600040501010103" pitchFamily="50" charset="0"/>
                <a:cs typeface="Calibri" panose="020F0502020204030204" pitchFamily="34" charset="0"/>
              </a:rPr>
              <a:t>.</a:t>
            </a:r>
          </a:p>
        </p:txBody>
      </p:sp>
      <p:sp>
        <p:nvSpPr>
          <p:cNvPr id="34" name="TekstSylinder 33">
            <a:extLst>
              <a:ext uri="{FF2B5EF4-FFF2-40B4-BE49-F238E27FC236}">
                <a16:creationId xmlns:a16="http://schemas.microsoft.com/office/drawing/2014/main" id="{821FE4C4-AFCC-7767-D2E4-48F1DD6A1009}"/>
              </a:ext>
            </a:extLst>
          </p:cNvPr>
          <p:cNvSpPr txBox="1"/>
          <p:nvPr/>
        </p:nvSpPr>
        <p:spPr>
          <a:xfrm>
            <a:off x="6158858" y="3484612"/>
            <a:ext cx="5128915" cy="7817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800" b="1" i="0" u="none" strike="noStrike" kern="1200" cap="none" spc="0" normalizeH="0" baseline="0" noProof="0">
                <a:ln>
                  <a:noFill/>
                </a:ln>
                <a:solidFill>
                  <a:srgbClr val="00B0B9"/>
                </a:solidFill>
                <a:effectLst/>
                <a:uLnTx/>
                <a:uFillTx/>
                <a:latin typeface="Aptos" panose="020B0004020202020204" pitchFamily="34" charset="0"/>
                <a:ea typeface="Apex New Medium" panose="02010600040501010103" pitchFamily="50" charset="0"/>
                <a:cs typeface="Calibri" panose="020F0502020204030204" pitchFamily="34" charset="0"/>
              </a:rPr>
              <a:t>35</a:t>
            </a:r>
            <a:r>
              <a:rPr kumimoji="0" lang="nb-NO" sz="3200" b="0" i="0" u="none" strike="noStrike" kern="1200" cap="none" spc="0" normalizeH="0" baseline="0" noProof="0">
                <a:ln>
                  <a:noFill/>
                </a:ln>
                <a:solidFill>
                  <a:srgbClr val="00B0B9"/>
                </a:solidFill>
                <a:effectLst/>
                <a:uLnTx/>
                <a:uFillTx/>
                <a:latin typeface="Aptos" panose="020B0004020202020204" pitchFamily="34" charset="0"/>
                <a:ea typeface="Apex New Medium" panose="02010600040501010103" pitchFamily="50" charset="0"/>
                <a:cs typeface="Calibri" panose="020F0502020204030204" pitchFamily="34" charset="0"/>
              </a:rPr>
              <a:t> </a:t>
            </a:r>
            <a:r>
              <a:rPr kumimoji="0" lang="nb-NO" sz="2400" b="0" i="0" u="none" strike="noStrike" kern="1200" cap="none" spc="0" normalizeH="0" baseline="0" noProof="0" err="1">
                <a:ln>
                  <a:noFill/>
                </a:ln>
                <a:solidFill>
                  <a:srgbClr val="00B0B9"/>
                </a:solidFill>
                <a:effectLst/>
                <a:uLnTx/>
                <a:uFillTx/>
                <a:latin typeface="Aptos" panose="020B0004020202020204" pitchFamily="34" charset="0"/>
                <a:ea typeface="Apex New Medium" panose="02010600040501010103" pitchFamily="50" charset="0"/>
                <a:cs typeface="Calibri" panose="020F0502020204030204" pitchFamily="34" charset="0"/>
              </a:rPr>
              <a:t>levande</a:t>
            </a:r>
            <a:r>
              <a:rPr kumimoji="0" lang="nb-NO" sz="2400" b="0" i="0" u="none" strike="noStrike" kern="1200" cap="none" spc="0" normalizeH="0" baseline="0" noProof="0">
                <a:ln>
                  <a:noFill/>
                </a:ln>
                <a:solidFill>
                  <a:srgbClr val="00B0B9"/>
                </a:solidFill>
                <a:effectLst/>
                <a:uLnTx/>
                <a:uFillTx/>
                <a:latin typeface="Aptos" panose="020B0004020202020204" pitchFamily="34" charset="0"/>
                <a:ea typeface="Apex New Medium" panose="02010600040501010103" pitchFamily="50" charset="0"/>
                <a:cs typeface="Calibri" panose="020F0502020204030204" pitchFamily="34" charset="0"/>
              </a:rPr>
              <a:t> lokalsamfunn</a:t>
            </a:r>
          </a:p>
        </p:txBody>
      </p:sp>
      <p:sp>
        <p:nvSpPr>
          <p:cNvPr id="23" name="Pil: Høgre 22">
            <a:extLst>
              <a:ext uri="{FF2B5EF4-FFF2-40B4-BE49-F238E27FC236}">
                <a16:creationId xmlns:a16="http://schemas.microsoft.com/office/drawing/2014/main" id="{55004D0E-81F6-B3D8-3AF2-675F18E92833}"/>
              </a:ext>
            </a:extLst>
          </p:cNvPr>
          <p:cNvSpPr/>
          <p:nvPr/>
        </p:nvSpPr>
        <p:spPr>
          <a:xfrm rot="16200000">
            <a:off x="3438814" y="2650970"/>
            <a:ext cx="518199" cy="507062"/>
          </a:xfrm>
          <a:prstGeom prst="rightArrow">
            <a:avLst/>
          </a:prstGeom>
          <a:noFill/>
          <a:ln w="1778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Grafikk 24">
            <a:extLst>
              <a:ext uri="{FF2B5EF4-FFF2-40B4-BE49-F238E27FC236}">
                <a16:creationId xmlns:a16="http://schemas.microsoft.com/office/drawing/2014/main" id="{B43C8765-8D70-8AFC-85A7-8C4AFA2862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02977" y="1353973"/>
            <a:ext cx="645387" cy="378432"/>
          </a:xfrm>
          <a:prstGeom prst="rect">
            <a:avLst/>
          </a:prstGeom>
        </p:spPr>
      </p:pic>
      <p:grpSp>
        <p:nvGrpSpPr>
          <p:cNvPr id="7" name="Gruppe 6">
            <a:extLst>
              <a:ext uri="{FF2B5EF4-FFF2-40B4-BE49-F238E27FC236}">
                <a16:creationId xmlns:a16="http://schemas.microsoft.com/office/drawing/2014/main" id="{7539BB50-777E-0E59-965E-812D1B65BB1F}"/>
              </a:ext>
            </a:extLst>
          </p:cNvPr>
          <p:cNvGrpSpPr/>
          <p:nvPr/>
        </p:nvGrpSpPr>
        <p:grpSpPr>
          <a:xfrm>
            <a:off x="3493665" y="1960096"/>
            <a:ext cx="442747" cy="442747"/>
            <a:chOff x="3467532" y="1991554"/>
            <a:chExt cx="442747" cy="442747"/>
          </a:xfrm>
        </p:grpSpPr>
        <p:sp>
          <p:nvSpPr>
            <p:cNvPr id="5" name="Ellipse 4">
              <a:extLst>
                <a:ext uri="{FF2B5EF4-FFF2-40B4-BE49-F238E27FC236}">
                  <a16:creationId xmlns:a16="http://schemas.microsoft.com/office/drawing/2014/main" id="{36E15036-1392-A5B3-D907-48A45D82458A}"/>
                </a:ext>
              </a:extLst>
            </p:cNvPr>
            <p:cNvSpPr/>
            <p:nvPr/>
          </p:nvSpPr>
          <p:spPr>
            <a:xfrm>
              <a:off x="3600277" y="2124299"/>
              <a:ext cx="177256" cy="177256"/>
            </a:xfrm>
            <a:prstGeom prst="ellipse">
              <a:avLst/>
            </a:prstGeom>
            <a:noFill/>
            <a:ln w="1778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solidFill>
                    <a:prstClr val="black"/>
                  </a:solidFill>
                </a:ln>
                <a:no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65503C9F-79CA-5691-16C0-A814D946AB59}"/>
                </a:ext>
              </a:extLst>
            </p:cNvPr>
            <p:cNvSpPr/>
            <p:nvPr/>
          </p:nvSpPr>
          <p:spPr>
            <a:xfrm>
              <a:off x="3535286" y="2059308"/>
              <a:ext cx="307239" cy="307239"/>
            </a:xfrm>
            <a:prstGeom prst="ellipse">
              <a:avLst/>
            </a:prstGeom>
            <a:noFill/>
            <a:ln w="1778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solidFill>
                    <a:prstClr val="black"/>
                  </a:solidFill>
                </a:ln>
                <a:no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18F77B4E-F18D-E7C4-7F89-6E2BBB100AF1}"/>
                </a:ext>
              </a:extLst>
            </p:cNvPr>
            <p:cNvSpPr/>
            <p:nvPr/>
          </p:nvSpPr>
          <p:spPr>
            <a:xfrm>
              <a:off x="3467532" y="1991554"/>
              <a:ext cx="442747" cy="442747"/>
            </a:xfrm>
            <a:prstGeom prst="ellipse">
              <a:avLst/>
            </a:prstGeom>
            <a:noFill/>
            <a:ln w="1778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solidFill>
                    <a:prstClr val="black"/>
                  </a:solidFill>
                </a:ln>
                <a:no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70630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CFBAE-3BDF-2B8D-E8B7-209BBFC97DA4}"/>
            </a:ext>
          </a:extLst>
        </p:cNvPr>
        <p:cNvGrpSpPr/>
        <p:nvPr/>
      </p:nvGrpSpPr>
      <p:grpSpPr>
        <a:xfrm>
          <a:off x="0" y="0"/>
          <a:ext cx="0" cy="0"/>
          <a:chOff x="0" y="0"/>
          <a:chExt cx="0" cy="0"/>
        </a:xfrm>
      </p:grpSpPr>
      <p:sp>
        <p:nvSpPr>
          <p:cNvPr id="9" name="Plasshaldar for tekst 1">
            <a:extLst>
              <a:ext uri="{FF2B5EF4-FFF2-40B4-BE49-F238E27FC236}">
                <a16:creationId xmlns:a16="http://schemas.microsoft.com/office/drawing/2014/main" id="{DEC321EF-FD84-1085-5E4F-F56615C4E539}"/>
              </a:ext>
            </a:extLst>
          </p:cNvPr>
          <p:cNvSpPr txBox="1">
            <a:spLocks/>
          </p:cNvSpPr>
          <p:nvPr/>
        </p:nvSpPr>
        <p:spPr>
          <a:xfrm>
            <a:off x="2192616" y="475345"/>
            <a:ext cx="11136806" cy="43551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3200" kern="1200">
                <a:solidFill>
                  <a:schemeClr val="tx1"/>
                </a:solidFill>
                <a:latin typeface="Aptos SemiBold"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2000" b="0" i="0" u="none" strike="noStrike" kern="1200" cap="none" spc="0" normalizeH="0" baseline="0" noProof="0">
                <a:ln>
                  <a:noFill/>
                </a:ln>
                <a:solidFill>
                  <a:prstClr val="black">
                    <a:lumMod val="85000"/>
                    <a:lumOff val="15000"/>
                  </a:prstClr>
                </a:solidFill>
                <a:effectLst/>
                <a:uLnTx/>
                <a:uFillTx/>
                <a:latin typeface="Aptos SemiBold" panose="020B0004020202020204" pitchFamily="34" charset="0"/>
                <a:ea typeface="+mn-ea"/>
                <a:cs typeface="+mn-cs"/>
              </a:rPr>
              <a:t>Økonomireglementet som fundament for økonomiplanprosessen</a:t>
            </a:r>
          </a:p>
        </p:txBody>
      </p:sp>
      <p:pic>
        <p:nvPicPr>
          <p:cNvPr id="3" name="Bilete 2">
            <a:extLst>
              <a:ext uri="{FF2B5EF4-FFF2-40B4-BE49-F238E27FC236}">
                <a16:creationId xmlns:a16="http://schemas.microsoft.com/office/drawing/2014/main" id="{5CA51C55-09E4-FB72-DCCD-212E5AD86F07}"/>
              </a:ext>
            </a:extLst>
          </p:cNvPr>
          <p:cNvPicPr>
            <a:picLocks noChangeAspect="1"/>
          </p:cNvPicPr>
          <p:nvPr/>
        </p:nvPicPr>
        <p:blipFill>
          <a:blip r:embed="rId3"/>
          <a:stretch>
            <a:fillRect/>
          </a:stretch>
        </p:blipFill>
        <p:spPr>
          <a:xfrm>
            <a:off x="6284582" y="1307800"/>
            <a:ext cx="4379500" cy="5234339"/>
          </a:xfrm>
          <a:prstGeom prst="rect">
            <a:avLst/>
          </a:prstGeom>
          <a:ln>
            <a:solidFill>
              <a:schemeClr val="tx1">
                <a:lumMod val="85000"/>
                <a:lumOff val="15000"/>
              </a:schemeClr>
            </a:solidFill>
          </a:ln>
          <a:scene3d>
            <a:camera prst="orthographicFront"/>
            <a:lightRig rig="threePt" dir="t"/>
          </a:scene3d>
          <a:sp3d>
            <a:bevelT w="127000"/>
          </a:sp3d>
        </p:spPr>
      </p:pic>
      <p:pic>
        <p:nvPicPr>
          <p:cNvPr id="6" name="Bilete 5">
            <a:extLst>
              <a:ext uri="{FF2B5EF4-FFF2-40B4-BE49-F238E27FC236}">
                <a16:creationId xmlns:a16="http://schemas.microsoft.com/office/drawing/2014/main" id="{F1BDEEDB-AF48-D7B2-50B2-6744AFD5D3BD}"/>
              </a:ext>
            </a:extLst>
          </p:cNvPr>
          <p:cNvPicPr>
            <a:picLocks noChangeAspect="1"/>
          </p:cNvPicPr>
          <p:nvPr/>
        </p:nvPicPr>
        <p:blipFill>
          <a:blip r:embed="rId4"/>
          <a:stretch>
            <a:fillRect/>
          </a:stretch>
        </p:blipFill>
        <p:spPr>
          <a:xfrm>
            <a:off x="1527918" y="1307800"/>
            <a:ext cx="4394106" cy="5234339"/>
          </a:xfrm>
          <a:prstGeom prst="rect">
            <a:avLst/>
          </a:prstGeom>
          <a:ln>
            <a:solidFill>
              <a:schemeClr val="tx1">
                <a:lumMod val="85000"/>
                <a:lumOff val="15000"/>
              </a:schemeClr>
            </a:solidFill>
          </a:ln>
          <a:scene3d>
            <a:camera prst="orthographicFront"/>
            <a:lightRig rig="threePt" dir="t"/>
          </a:scene3d>
          <a:sp3d>
            <a:bevelT w="127000"/>
          </a:sp3d>
        </p:spPr>
      </p:pic>
      <p:sp>
        <p:nvSpPr>
          <p:cNvPr id="7" name="Ellipse 6">
            <a:extLst>
              <a:ext uri="{FF2B5EF4-FFF2-40B4-BE49-F238E27FC236}">
                <a16:creationId xmlns:a16="http://schemas.microsoft.com/office/drawing/2014/main" id="{70EC4241-E23A-EA7E-FF4A-EA05A37BC3D7}"/>
              </a:ext>
            </a:extLst>
          </p:cNvPr>
          <p:cNvSpPr/>
          <p:nvPr/>
        </p:nvSpPr>
        <p:spPr>
          <a:xfrm>
            <a:off x="6390167" y="3429000"/>
            <a:ext cx="4125433" cy="1685260"/>
          </a:xfrm>
          <a:prstGeom prst="ellipse">
            <a:avLst/>
          </a:prstGeom>
          <a:noFill/>
          <a:ln>
            <a:solidFill>
              <a:srgbClr val="029A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Bilete 10">
            <a:extLst>
              <a:ext uri="{FF2B5EF4-FFF2-40B4-BE49-F238E27FC236}">
                <a16:creationId xmlns:a16="http://schemas.microsoft.com/office/drawing/2014/main" id="{D3316D68-5B53-5AA2-40C2-AD1362E72F14}"/>
              </a:ext>
            </a:extLst>
          </p:cNvPr>
          <p:cNvPicPr>
            <a:picLocks noChangeAspect="1"/>
          </p:cNvPicPr>
          <p:nvPr/>
        </p:nvPicPr>
        <p:blipFill>
          <a:blip r:embed="rId5"/>
          <a:stretch>
            <a:fillRect/>
          </a:stretch>
        </p:blipFill>
        <p:spPr>
          <a:xfrm>
            <a:off x="11336144" y="220620"/>
            <a:ext cx="556308" cy="472481"/>
          </a:xfrm>
          <a:prstGeom prst="rect">
            <a:avLst/>
          </a:prstGeom>
        </p:spPr>
      </p:pic>
    </p:spTree>
    <p:extLst>
      <p:ext uri="{BB962C8B-B14F-4D97-AF65-F5344CB8AC3E}">
        <p14:creationId xmlns:p14="http://schemas.microsoft.com/office/powerpoint/2010/main" val="230404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43BE1-F2A2-987C-0E08-38E9154E9892}"/>
            </a:ext>
          </a:extLst>
        </p:cNvPr>
        <p:cNvGrpSpPr/>
        <p:nvPr/>
      </p:nvGrpSpPr>
      <p:grpSpPr>
        <a:xfrm>
          <a:off x="0" y="0"/>
          <a:ext cx="0" cy="0"/>
          <a:chOff x="0" y="0"/>
          <a:chExt cx="0" cy="0"/>
        </a:xfrm>
      </p:grpSpPr>
      <p:sp>
        <p:nvSpPr>
          <p:cNvPr id="9" name="Plasshaldar for tekst 1">
            <a:extLst>
              <a:ext uri="{FF2B5EF4-FFF2-40B4-BE49-F238E27FC236}">
                <a16:creationId xmlns:a16="http://schemas.microsoft.com/office/drawing/2014/main" id="{794B41DF-A4FA-8988-3CFF-87CBF1C79AFF}"/>
              </a:ext>
            </a:extLst>
          </p:cNvPr>
          <p:cNvSpPr txBox="1">
            <a:spLocks/>
          </p:cNvSpPr>
          <p:nvPr/>
        </p:nvSpPr>
        <p:spPr>
          <a:xfrm>
            <a:off x="1841845" y="447640"/>
            <a:ext cx="11136806" cy="83027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3200" kern="1200">
                <a:solidFill>
                  <a:schemeClr val="tx1"/>
                </a:solidFill>
                <a:latin typeface="Aptos SemiBold"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2000" b="0" i="0" u="none" strike="noStrike" kern="1200" cap="none" spc="0" normalizeH="0" baseline="0" noProof="0" err="1">
                <a:ln>
                  <a:noFill/>
                </a:ln>
                <a:solidFill>
                  <a:prstClr val="black">
                    <a:lumMod val="85000"/>
                    <a:lumOff val="15000"/>
                  </a:prstClr>
                </a:solidFill>
                <a:effectLst/>
                <a:uLnTx/>
                <a:uFillTx/>
                <a:latin typeface="Aptos SemiBold" panose="020B0004020202020204" pitchFamily="34" charset="0"/>
                <a:ea typeface="+mn-ea"/>
                <a:cs typeface="+mn-cs"/>
              </a:rPr>
              <a:t>Frå</a:t>
            </a:r>
            <a:r>
              <a:rPr kumimoji="0" lang="nb-NO" sz="2000" b="0" i="0" u="none" strike="noStrike" kern="1200" cap="none" spc="0" normalizeH="0" baseline="0" noProof="0">
                <a:ln>
                  <a:noFill/>
                </a:ln>
                <a:solidFill>
                  <a:prstClr val="black">
                    <a:lumMod val="85000"/>
                    <a:lumOff val="15000"/>
                  </a:prstClr>
                </a:solidFill>
                <a:effectLst/>
                <a:uLnTx/>
                <a:uFillTx/>
                <a:latin typeface="Aptos SemiBold" panose="020B0004020202020204" pitchFamily="34" charset="0"/>
                <a:ea typeface="+mn-ea"/>
                <a:cs typeface="+mn-cs"/>
              </a:rPr>
              <a:t> enkel </a:t>
            </a:r>
            <a:r>
              <a:rPr kumimoji="0" lang="nb-NO" sz="2000" b="0" i="0" u="none" strike="noStrike" kern="1200" cap="none" spc="0" normalizeH="0" baseline="0" noProof="0" err="1">
                <a:ln>
                  <a:noFill/>
                </a:ln>
                <a:solidFill>
                  <a:prstClr val="black">
                    <a:lumMod val="85000"/>
                    <a:lumOff val="15000"/>
                  </a:prstClr>
                </a:solidFill>
                <a:effectLst/>
                <a:uLnTx/>
                <a:uFillTx/>
                <a:latin typeface="Aptos SemiBold" panose="020B0004020202020204" pitchFamily="34" charset="0"/>
                <a:ea typeface="+mn-ea"/>
                <a:cs typeface="+mn-cs"/>
              </a:rPr>
              <a:t>milepelsplan</a:t>
            </a:r>
            <a:r>
              <a:rPr kumimoji="0" lang="nb-NO" sz="2000" b="0" i="0" u="none" strike="noStrike" kern="1200" cap="none" spc="0" normalizeH="0" baseline="0" noProof="0">
                <a:ln>
                  <a:noFill/>
                </a:ln>
                <a:solidFill>
                  <a:prstClr val="black">
                    <a:lumMod val="85000"/>
                    <a:lumOff val="15000"/>
                  </a:prstClr>
                </a:solidFill>
                <a:effectLst/>
                <a:uLnTx/>
                <a:uFillTx/>
                <a:latin typeface="Aptos SemiBold" panose="020B0004020202020204" pitchFamily="34" charset="0"/>
                <a:ea typeface="+mn-ea"/>
                <a:cs typeface="+mn-cs"/>
              </a:rPr>
              <a:t> til detaljert plan for budsjettarbeid til vedtak i januar </a:t>
            </a:r>
          </a:p>
        </p:txBody>
      </p:sp>
      <p:pic>
        <p:nvPicPr>
          <p:cNvPr id="2" name="Bilete 1" descr="Eit bilete som inneheld tekst, skjermbilete&#10;&#10;Automatisk generert skildring">
            <a:extLst>
              <a:ext uri="{FF2B5EF4-FFF2-40B4-BE49-F238E27FC236}">
                <a16:creationId xmlns:a16="http://schemas.microsoft.com/office/drawing/2014/main" id="{8CD1B399-FE3E-9F74-8B16-6F60AAD30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786" y="1833644"/>
            <a:ext cx="2882061" cy="4094479"/>
          </a:xfrm>
          <a:prstGeom prst="rect">
            <a:avLst/>
          </a:prstGeom>
          <a:ln w="6350">
            <a:solidFill>
              <a:schemeClr val="tx1"/>
            </a:solidFill>
          </a:ln>
        </p:spPr>
      </p:pic>
      <p:pic>
        <p:nvPicPr>
          <p:cNvPr id="5" name="Bilete 4">
            <a:extLst>
              <a:ext uri="{FF2B5EF4-FFF2-40B4-BE49-F238E27FC236}">
                <a16:creationId xmlns:a16="http://schemas.microsoft.com/office/drawing/2014/main" id="{40287823-1AA5-734D-6F1A-62F57988DD50}"/>
              </a:ext>
            </a:extLst>
          </p:cNvPr>
          <p:cNvPicPr>
            <a:picLocks noChangeAspect="1"/>
          </p:cNvPicPr>
          <p:nvPr/>
        </p:nvPicPr>
        <p:blipFill>
          <a:blip r:embed="rId4"/>
          <a:stretch>
            <a:fillRect/>
          </a:stretch>
        </p:blipFill>
        <p:spPr>
          <a:xfrm>
            <a:off x="416830" y="1833644"/>
            <a:ext cx="2871385" cy="4094479"/>
          </a:xfrm>
          <a:prstGeom prst="rect">
            <a:avLst/>
          </a:prstGeom>
          <a:ln>
            <a:solidFill>
              <a:schemeClr val="tx1">
                <a:lumMod val="85000"/>
                <a:lumOff val="15000"/>
              </a:schemeClr>
            </a:solidFill>
          </a:ln>
        </p:spPr>
      </p:pic>
      <p:pic>
        <p:nvPicPr>
          <p:cNvPr id="11" name="Bilete 10">
            <a:extLst>
              <a:ext uri="{FF2B5EF4-FFF2-40B4-BE49-F238E27FC236}">
                <a16:creationId xmlns:a16="http://schemas.microsoft.com/office/drawing/2014/main" id="{91F99205-82BD-C649-96BD-E838A8F1954E}"/>
              </a:ext>
            </a:extLst>
          </p:cNvPr>
          <p:cNvPicPr>
            <a:picLocks noChangeAspect="1"/>
          </p:cNvPicPr>
          <p:nvPr/>
        </p:nvPicPr>
        <p:blipFill>
          <a:blip r:embed="rId5"/>
          <a:stretch>
            <a:fillRect/>
          </a:stretch>
        </p:blipFill>
        <p:spPr>
          <a:xfrm>
            <a:off x="3413340" y="2930390"/>
            <a:ext cx="4286251" cy="1900985"/>
          </a:xfrm>
          <a:prstGeom prst="rect">
            <a:avLst/>
          </a:prstGeom>
        </p:spPr>
      </p:pic>
      <p:sp>
        <p:nvSpPr>
          <p:cNvPr id="12" name="Er lik 11">
            <a:extLst>
              <a:ext uri="{FF2B5EF4-FFF2-40B4-BE49-F238E27FC236}">
                <a16:creationId xmlns:a16="http://schemas.microsoft.com/office/drawing/2014/main" id="{505A482C-091D-B029-5BF2-AF128DBCAE0F}"/>
              </a:ext>
            </a:extLst>
          </p:cNvPr>
          <p:cNvSpPr/>
          <p:nvPr/>
        </p:nvSpPr>
        <p:spPr>
          <a:xfrm>
            <a:off x="7727366" y="3429000"/>
            <a:ext cx="914400" cy="671680"/>
          </a:xfrm>
          <a:prstGeom prst="mathEqual">
            <a:avLst/>
          </a:prstGeom>
          <a:solidFill>
            <a:srgbClr val="74CC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580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B32FB-62BC-98C6-DC40-0CE32E3CF82C}"/>
            </a:ext>
          </a:extLst>
        </p:cNvPr>
        <p:cNvGrpSpPr/>
        <p:nvPr/>
      </p:nvGrpSpPr>
      <p:grpSpPr>
        <a:xfrm>
          <a:off x="0" y="0"/>
          <a:ext cx="0" cy="0"/>
          <a:chOff x="0" y="0"/>
          <a:chExt cx="0" cy="0"/>
        </a:xfrm>
      </p:grpSpPr>
      <p:sp>
        <p:nvSpPr>
          <p:cNvPr id="9" name="Plasshaldar for tekst 1">
            <a:extLst>
              <a:ext uri="{FF2B5EF4-FFF2-40B4-BE49-F238E27FC236}">
                <a16:creationId xmlns:a16="http://schemas.microsoft.com/office/drawing/2014/main" id="{C2F5A47D-9220-BA23-0724-BFE88E9E7993}"/>
              </a:ext>
            </a:extLst>
          </p:cNvPr>
          <p:cNvSpPr txBox="1">
            <a:spLocks/>
          </p:cNvSpPr>
          <p:nvPr/>
        </p:nvSpPr>
        <p:spPr>
          <a:xfrm>
            <a:off x="2029198" y="581671"/>
            <a:ext cx="11136806" cy="43551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3200" kern="1200">
                <a:solidFill>
                  <a:schemeClr val="tx1"/>
                </a:solidFill>
                <a:latin typeface="Aptos SemiBold"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2000" b="0" i="0" u="none" strike="noStrike" kern="1200" cap="none" spc="0" normalizeH="0" baseline="0" noProof="0">
                <a:ln>
                  <a:noFill/>
                </a:ln>
                <a:solidFill>
                  <a:prstClr val="black">
                    <a:lumMod val="85000"/>
                    <a:lumOff val="15000"/>
                  </a:prstClr>
                </a:solidFill>
                <a:effectLst/>
                <a:uLnTx/>
                <a:uFillTx/>
                <a:latin typeface="Aptos SemiBold" panose="020B0004020202020204" pitchFamily="34" charset="0"/>
                <a:ea typeface="+mn-ea"/>
                <a:cs typeface="+mn-cs"/>
              </a:rPr>
              <a:t>Kommunestyret vedtok i januar mål og </a:t>
            </a:r>
            <a:r>
              <a:rPr kumimoji="0" lang="nb-NO" sz="2000" b="0" i="0" u="none" strike="noStrike" kern="1200" cap="none" spc="0" normalizeH="0" baseline="0" noProof="0" err="1">
                <a:ln>
                  <a:noFill/>
                </a:ln>
                <a:solidFill>
                  <a:prstClr val="black">
                    <a:lumMod val="85000"/>
                    <a:lumOff val="15000"/>
                  </a:prstClr>
                </a:solidFill>
                <a:effectLst/>
                <a:uLnTx/>
                <a:uFillTx/>
                <a:latin typeface="Aptos SemiBold" panose="020B0004020202020204" pitchFamily="34" charset="0"/>
                <a:ea typeface="+mn-ea"/>
                <a:cs typeface="+mn-cs"/>
              </a:rPr>
              <a:t>føringar</a:t>
            </a:r>
            <a:r>
              <a:rPr kumimoji="0" lang="nb-NO" sz="2000" b="0" i="0" u="none" strike="noStrike" kern="1200" cap="none" spc="0" normalizeH="0" baseline="0" noProof="0">
                <a:ln>
                  <a:noFill/>
                </a:ln>
                <a:solidFill>
                  <a:prstClr val="black">
                    <a:lumMod val="85000"/>
                    <a:lumOff val="15000"/>
                  </a:prstClr>
                </a:solidFill>
                <a:effectLst/>
                <a:uLnTx/>
                <a:uFillTx/>
                <a:latin typeface="Aptos SemiBold" panose="020B0004020202020204" pitchFamily="34" charset="0"/>
                <a:ea typeface="+mn-ea"/>
                <a:cs typeface="+mn-cs"/>
              </a:rPr>
              <a:t> for arbeidet fram mot juni 2025</a:t>
            </a:r>
          </a:p>
        </p:txBody>
      </p:sp>
      <p:pic>
        <p:nvPicPr>
          <p:cNvPr id="2" name="Bilete 1" descr="Eit bilete som inneheld tekst, skjermbilete&#10;&#10;Automatisk generert skildring">
            <a:extLst>
              <a:ext uri="{FF2B5EF4-FFF2-40B4-BE49-F238E27FC236}">
                <a16:creationId xmlns:a16="http://schemas.microsoft.com/office/drawing/2014/main" id="{4626B5A0-84E6-8D50-B7DF-D4ECD5CD0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750" y="1602561"/>
            <a:ext cx="2882061" cy="4094479"/>
          </a:xfrm>
          <a:prstGeom prst="rect">
            <a:avLst/>
          </a:prstGeom>
          <a:ln w="6350">
            <a:solidFill>
              <a:schemeClr val="tx1"/>
            </a:solidFill>
          </a:ln>
        </p:spPr>
      </p:pic>
      <p:sp>
        <p:nvSpPr>
          <p:cNvPr id="4" name="TekstSylinder 3">
            <a:extLst>
              <a:ext uri="{FF2B5EF4-FFF2-40B4-BE49-F238E27FC236}">
                <a16:creationId xmlns:a16="http://schemas.microsoft.com/office/drawing/2014/main" id="{55B59487-65A7-5088-3666-80D4FE6858F7}"/>
              </a:ext>
            </a:extLst>
          </p:cNvPr>
          <p:cNvSpPr txBox="1"/>
          <p:nvPr/>
        </p:nvSpPr>
        <p:spPr>
          <a:xfrm>
            <a:off x="4341380" y="1999348"/>
            <a:ext cx="6512442" cy="3300904"/>
          </a:xfrm>
          <a:prstGeom prst="rect">
            <a:avLst/>
          </a:prstGeom>
          <a:noFill/>
        </p:spPr>
        <p:txBody>
          <a:bodyPr wrap="square">
            <a:spAutoFit/>
          </a:bodyPr>
          <a:lstStyle/>
          <a:p>
            <a:pPr marL="0" marR="0" lvl="0" indent="0" algn="l" defTabSz="914400" rtl="0" eaLnBrk="1" fontAlgn="auto" latinLnBrk="0" hangingPunct="1">
              <a:lnSpc>
                <a:spcPct val="100000"/>
              </a:lnSpc>
              <a:spcBef>
                <a:spcPts val="75"/>
              </a:spcBef>
              <a:spcAft>
                <a:spcPts val="750"/>
              </a:spcAft>
              <a:buClrTx/>
              <a:buSzTx/>
              <a:buFontTx/>
              <a:buNone/>
              <a:tabLst/>
              <a:defRPr/>
            </a:pPr>
            <a:r>
              <a:rPr kumimoji="0" lang="nn-NO" sz="1200" b="1" i="0" u="none" strike="noStrike" kern="1200" cap="none" spc="0" normalizeH="0" baseline="0" noProof="0">
                <a:ln>
                  <a:noFill/>
                </a:ln>
                <a:solidFill>
                  <a:prstClr val="black"/>
                </a:solidFill>
                <a:effectLst/>
                <a:uLnTx/>
                <a:uFillTx/>
                <a:latin typeface="Calibri Light" panose="020F0302020204030204"/>
                <a:ea typeface="+mn-ea"/>
                <a:cs typeface="+mn-cs"/>
              </a:rPr>
              <a:t>KS - 25/009 Vedtak</a:t>
            </a:r>
          </a:p>
          <a:p>
            <a:pPr marL="0" marR="0" lvl="0" indent="0" algn="l" defTabSz="914400" rtl="0" eaLnBrk="1" fontAlgn="auto" latinLnBrk="0" hangingPunct="1">
              <a:lnSpc>
                <a:spcPct val="100000"/>
              </a:lnSpc>
              <a:spcBef>
                <a:spcPts val="75"/>
              </a:spcBef>
              <a:spcAft>
                <a:spcPts val="750"/>
              </a:spcAft>
              <a:buClrTx/>
              <a:buSzTx/>
              <a:buFontTx/>
              <a:buNone/>
              <a:tabLst/>
              <a:defRPr/>
            </a:pPr>
            <a:r>
              <a:rPr kumimoji="0" lang="nn-NO" sz="1200" b="0" i="0" u="none" strike="noStrike" kern="1200" cap="none" spc="0" normalizeH="0" baseline="0" noProof="0">
                <a:ln>
                  <a:noFill/>
                </a:ln>
                <a:solidFill>
                  <a:prstClr val="black"/>
                </a:solidFill>
                <a:effectLst/>
                <a:uLnTx/>
                <a:uFillTx/>
                <a:latin typeface="Calibri Light" panose="020F0302020204030204"/>
                <a:ea typeface="+mn-ea"/>
                <a:cs typeface="+mn-cs"/>
              </a:rPr>
              <a:t>1. Stad kommunestyre har som målsetting å leggje fram ein realistisk økonomiplan for planperioden 2026–2029 i balanse ved kommunestyrets vedtak av Budsjett 2026 – handlingsprogram 2026 - 2029 i desember 2025. </a:t>
            </a:r>
          </a:p>
          <a:p>
            <a:pPr marL="0" marR="0" lvl="0" indent="0" algn="l" defTabSz="914400" rtl="0" eaLnBrk="1" fontAlgn="auto" latinLnBrk="0" hangingPunct="1">
              <a:lnSpc>
                <a:spcPct val="100000"/>
              </a:lnSpc>
              <a:spcBef>
                <a:spcPts val="75"/>
              </a:spcBef>
              <a:spcAft>
                <a:spcPts val="750"/>
              </a:spcAft>
              <a:buClrTx/>
              <a:buSzTx/>
              <a:buFontTx/>
              <a:buNone/>
              <a:tabLst/>
              <a:defRPr/>
            </a:pPr>
            <a:r>
              <a:rPr kumimoji="0" lang="nn-NO" sz="1200" b="0" i="0" u="none" strike="noStrike" kern="1200" cap="none" spc="0" normalizeH="0" baseline="0" noProof="0">
                <a:ln>
                  <a:noFill/>
                </a:ln>
                <a:solidFill>
                  <a:prstClr val="black"/>
                </a:solidFill>
                <a:effectLst/>
                <a:uLnTx/>
                <a:uFillTx/>
                <a:latin typeface="Calibri Light" panose="020F0302020204030204"/>
                <a:ea typeface="+mn-ea"/>
                <a:cs typeface="+mn-cs"/>
              </a:rPr>
              <a:t>2. Stad kommunestyre vedtek Program for økonomiske berekraft 2025 – 2028 slik det ligg føre, men ber om at dette vert utvikla kontinuerleg med sikte å avdekke nye innsparings- og utviklingstiltak som gjev ønska </a:t>
            </a:r>
            <a:r>
              <a:rPr kumimoji="0" lang="nn-NO" sz="1200" b="0" i="0" u="none" strike="noStrike" kern="1200" cap="none" spc="0" normalizeH="0" baseline="0" noProof="0" err="1">
                <a:ln>
                  <a:noFill/>
                </a:ln>
                <a:solidFill>
                  <a:prstClr val="black"/>
                </a:solidFill>
                <a:effectLst/>
                <a:uLnTx/>
                <a:uFillTx/>
                <a:latin typeface="Calibri Light" panose="020F0302020204030204"/>
                <a:ea typeface="+mn-ea"/>
                <a:cs typeface="+mn-cs"/>
              </a:rPr>
              <a:t>måloppnåing</a:t>
            </a:r>
            <a:r>
              <a:rPr kumimoji="0" lang="nn-NO" sz="1200" b="0" i="0" u="none" strike="noStrike" kern="1200" cap="none" spc="0" normalizeH="0" baseline="0" noProof="0">
                <a:ln>
                  <a:noFill/>
                </a:ln>
                <a:solidFill>
                  <a:prstClr val="black"/>
                </a:solidFill>
                <a:effectLst/>
                <a:uLnTx/>
                <a:uFillTx/>
                <a:latin typeface="Calibri Light"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200" b="0" i="0" u="none" strike="noStrike" kern="1200" cap="none" spc="0" normalizeH="0" baseline="0" noProof="0">
                <a:ln>
                  <a:noFill/>
                </a:ln>
                <a:solidFill>
                  <a:prstClr val="black"/>
                </a:solidFill>
                <a:effectLst/>
                <a:uLnTx/>
                <a:uFillTx/>
                <a:latin typeface="Calibri Light" panose="020F0302020204030204"/>
                <a:ea typeface="+mn-ea"/>
                <a:cs typeface="+mn-cs"/>
              </a:rPr>
              <a:t>3. Prosjekta som vert sett i verk skal samla sett gje gevinstar som stettar måla 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1200" b="0" i="0" u="none" strike="noStrike" kern="1200" cap="none" spc="0" normalizeH="0" baseline="0" noProof="0">
                <a:ln>
                  <a:noFill/>
                </a:ln>
                <a:solidFill>
                  <a:prstClr val="black"/>
                </a:solidFill>
                <a:effectLst/>
                <a:uLnTx/>
                <a:uFillTx/>
                <a:latin typeface="Calibri Light" panose="020F0302020204030204"/>
                <a:ea typeface="+mn-ea"/>
                <a:cs typeface="+mn-cs"/>
              </a:rPr>
              <a:t>ein økonomiplan i balanse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1200" b="0" i="0" u="none" strike="noStrike" kern="1200" cap="none" spc="0" normalizeH="0" baseline="0" noProof="0">
                <a:ln>
                  <a:noFill/>
                </a:ln>
                <a:solidFill>
                  <a:prstClr val="black"/>
                </a:solidFill>
                <a:effectLst/>
                <a:uLnTx/>
                <a:uFillTx/>
                <a:latin typeface="Calibri Light" panose="020F0302020204030204"/>
                <a:ea typeface="+mn-ea"/>
                <a:cs typeface="+mn-cs"/>
              </a:rPr>
              <a:t>ei forsvarleg og effektiv tenesteyting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1200" b="0" i="0" u="none" strike="noStrike" kern="1200" cap="none" spc="0" normalizeH="0" baseline="0" noProof="0">
                <a:ln>
                  <a:noFill/>
                </a:ln>
                <a:solidFill>
                  <a:prstClr val="black"/>
                </a:solidFill>
                <a:effectLst/>
                <a:uLnTx/>
                <a:uFillTx/>
                <a:latin typeface="Calibri Light" panose="020F0302020204030204"/>
                <a:ea typeface="+mn-ea"/>
                <a:cs typeface="+mn-cs"/>
              </a:rPr>
              <a:t>eit sosialt berekraftig samfunn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n-NO" sz="1200" b="0" i="0" u="none" strike="noStrike" kern="1200" cap="none" spc="0" normalizeH="0" baseline="0" noProof="0">
                <a:ln>
                  <a:noFill/>
                </a:ln>
                <a:solidFill>
                  <a:prstClr val="black"/>
                </a:solidFill>
                <a:effectLst/>
                <a:uLnTx/>
                <a:uFillTx/>
                <a:latin typeface="Calibri Light" panose="020F0302020204030204"/>
                <a:ea typeface="+mn-ea"/>
                <a:cs typeface="+mn-cs"/>
              </a:rPr>
              <a:t>eit klimarobust samfunn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200" b="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75"/>
              </a:spcBef>
              <a:spcAft>
                <a:spcPts val="750"/>
              </a:spcAft>
              <a:buClrTx/>
              <a:buSzTx/>
              <a:buFontTx/>
              <a:buNone/>
              <a:tabLst/>
              <a:defRPr/>
            </a:pPr>
            <a:r>
              <a:rPr kumimoji="0" lang="nn-NO" sz="1200" b="0" i="0" u="none" strike="noStrike" kern="1200" cap="none" spc="0" normalizeH="0" baseline="0" noProof="0">
                <a:ln>
                  <a:noFill/>
                </a:ln>
                <a:solidFill>
                  <a:prstClr val="black"/>
                </a:solidFill>
                <a:effectLst/>
                <a:uLnTx/>
                <a:uFillTx/>
                <a:latin typeface="Calibri Light" panose="020F0302020204030204"/>
                <a:ea typeface="+mn-ea"/>
                <a:cs typeface="+mn-cs"/>
              </a:rPr>
              <a:t>4. I kvart prosjekt skal det leggjast til rette for både informasjon og medverknad frå interessentar og involvering av tillitsvalde basert på prosjekta sine planar og lov- avtaleverk</a:t>
            </a:r>
            <a:r>
              <a:rPr kumimoji="0" lang="nn-NO"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endParaRPr kumimoji="0" lang="nn-NO" sz="18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pic>
        <p:nvPicPr>
          <p:cNvPr id="7" name="Bilete 6">
            <a:extLst>
              <a:ext uri="{FF2B5EF4-FFF2-40B4-BE49-F238E27FC236}">
                <a16:creationId xmlns:a16="http://schemas.microsoft.com/office/drawing/2014/main" id="{4E9A9651-8A03-EB4F-9E32-2523C7D91EBD}"/>
              </a:ext>
            </a:extLst>
          </p:cNvPr>
          <p:cNvPicPr>
            <a:picLocks noChangeAspect="1"/>
          </p:cNvPicPr>
          <p:nvPr/>
        </p:nvPicPr>
        <p:blipFill>
          <a:blip r:embed="rId4"/>
          <a:stretch>
            <a:fillRect/>
          </a:stretch>
        </p:blipFill>
        <p:spPr>
          <a:xfrm>
            <a:off x="11399940" y="326946"/>
            <a:ext cx="556308" cy="472481"/>
          </a:xfrm>
          <a:prstGeom prst="rect">
            <a:avLst/>
          </a:prstGeom>
        </p:spPr>
      </p:pic>
    </p:spTree>
    <p:extLst>
      <p:ext uri="{BB962C8B-B14F-4D97-AF65-F5344CB8AC3E}">
        <p14:creationId xmlns:p14="http://schemas.microsoft.com/office/powerpoint/2010/main" val="298350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ete 5" descr="Eit bilete som inneheld tekst, skjermbilete, tall&#10;&#10;Automatisk generert skildring">
            <a:extLst>
              <a:ext uri="{FF2B5EF4-FFF2-40B4-BE49-F238E27FC236}">
                <a16:creationId xmlns:a16="http://schemas.microsoft.com/office/drawing/2014/main" id="{AA8E6EF0-D431-523D-7427-B0B21E50DE52}"/>
              </a:ext>
            </a:extLst>
          </p:cNvPr>
          <p:cNvPicPr>
            <a:picLocks noChangeAspect="1"/>
          </p:cNvPicPr>
          <p:nvPr/>
        </p:nvPicPr>
        <p:blipFill rotWithShape="1">
          <a:blip r:embed="rId2">
            <a:extLst>
              <a:ext uri="{28A0092B-C50C-407E-A947-70E740481C1C}">
                <a14:useLocalDpi xmlns:a14="http://schemas.microsoft.com/office/drawing/2010/main" val="0"/>
              </a:ext>
            </a:extLst>
          </a:blip>
          <a:srcRect t="11915"/>
          <a:stretch/>
        </p:blipFill>
        <p:spPr>
          <a:xfrm>
            <a:off x="0" y="839416"/>
            <a:ext cx="12461132" cy="6174226"/>
          </a:xfrm>
          <a:prstGeom prst="rect">
            <a:avLst/>
          </a:prstGeom>
        </p:spPr>
      </p:pic>
    </p:spTree>
    <p:extLst>
      <p:ext uri="{BB962C8B-B14F-4D97-AF65-F5344CB8AC3E}">
        <p14:creationId xmlns:p14="http://schemas.microsoft.com/office/powerpoint/2010/main" val="27154942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950141b4-ef46-4436-bc49-9532a0e64ad4"/>
</p:tagLst>
</file>

<file path=ppt/theme/theme1.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mal 1 bokmål_15052024.pptx" id="{7571DD5C-BD77-4D6A-B52C-6B2F598B9EDD}" vid="{D4950FF3-89E6-4779-B728-C03132472A5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tema">
  <a:themeElements>
    <a:clrScheme name="Office-t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Tittelsider">
  <a:themeElements>
    <a:clrScheme name="Austevoll Fargepalett">
      <a:dk1>
        <a:srgbClr val="000000"/>
      </a:dk1>
      <a:lt1>
        <a:srgbClr val="FFFFFF"/>
      </a:lt1>
      <a:dk2>
        <a:srgbClr val="1A2338"/>
      </a:dk2>
      <a:lt2>
        <a:srgbClr val="FFFFFF"/>
      </a:lt2>
      <a:accent1>
        <a:srgbClr val="1A2338"/>
      </a:accent1>
      <a:accent2>
        <a:srgbClr val="F3B5A6"/>
      </a:accent2>
      <a:accent3>
        <a:srgbClr val="00B6EF"/>
      </a:accent3>
      <a:accent4>
        <a:srgbClr val="AC9E93"/>
      </a:accent4>
      <a:accent5>
        <a:srgbClr val="E3D6C7"/>
      </a:accent5>
      <a:accent6>
        <a:srgbClr val="93D296"/>
      </a:accent6>
      <a:hlink>
        <a:srgbClr val="AB9D92"/>
      </a:hlink>
      <a:folHlink>
        <a:srgbClr val="00B6E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sjon1" id="{C6263BBE-B142-2340-BA86-2530E72D86B8}" vid="{05E2C8E4-7B34-5648-8028-BC8C4119DE47}"/>
    </a:ext>
  </a:extLst>
</a:theme>
</file>

<file path=ppt/theme/theme6.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mal 1 bokmål_15052024.pptx" id="{7571DD5C-BD77-4D6A-B52C-6B2F598B9EDD}" vid="{D4950FF3-89E6-4779-B728-C03132472A57}"/>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07d959e-6af6-49f1-955e-26999d3b1386" xsi:nil="true"/>
    <lcf76f155ced4ddcb4097134ff3c332f xmlns="c4655512-28f7-4a59-ba25-863ece4c3d1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5C8131766592C4FAF23777637815CE9" ma:contentTypeVersion="12" ma:contentTypeDescription="Opprett et nytt dokument." ma:contentTypeScope="" ma:versionID="78d93528c4576690723aa9405565ec84">
  <xsd:schema xmlns:xsd="http://www.w3.org/2001/XMLSchema" xmlns:xs="http://www.w3.org/2001/XMLSchema" xmlns:p="http://schemas.microsoft.com/office/2006/metadata/properties" xmlns:ns2="c4655512-28f7-4a59-ba25-863ece4c3d10" xmlns:ns3="207d959e-6af6-49f1-955e-26999d3b1386" targetNamespace="http://schemas.microsoft.com/office/2006/metadata/properties" ma:root="true" ma:fieldsID="ad8abe8fd286c6b229adb68a24d747b2" ns2:_="" ns3:_="">
    <xsd:import namespace="c4655512-28f7-4a59-ba25-863ece4c3d10"/>
    <xsd:import namespace="207d959e-6af6-49f1-955e-26999d3b13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55512-28f7-4a59-ba25-863ece4c3d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emerkelapper" ma:readOnly="false" ma:fieldId="{5cf76f15-5ced-4ddc-b409-7134ff3c332f}" ma:taxonomyMulti="true" ma:sspId="a5af897e-8ee3-44e6-a379-8efb93aa5b2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7d959e-6af6-49f1-955e-26999d3b138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614c47c-6e5c-4be9-916f-25175a68cd15}" ma:internalName="TaxCatchAll" ma:showField="CatchAllData" ma:web="207d959e-6af6-49f1-955e-26999d3b13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CE8919-F8B8-4788-BBF5-56800C837FBA}">
  <ds:schemaRefs>
    <ds:schemaRef ds:uri="9292cd20-ea9c-4f78-b2a7-1b18e9873274"/>
    <ds:schemaRef ds:uri="http://purl.org/dc/elements/1.1/"/>
    <ds:schemaRef ds:uri="http://schemas.microsoft.com/office/2006/metadata/properties"/>
    <ds:schemaRef ds:uri="http://schemas.microsoft.com/office/2006/documentManagement/types"/>
    <ds:schemaRef ds:uri="http://purl.org/dc/terms/"/>
    <ds:schemaRef ds:uri="dfcbf170-f3cb-4512-85fa-9c659779bd67"/>
    <ds:schemaRef ds:uri="http://purl.org/dc/dcmitype/"/>
    <ds:schemaRef ds:uri="http://schemas.microsoft.com/office/infopath/2007/PartnerControls"/>
    <ds:schemaRef ds:uri="http://schemas.openxmlformats.org/package/2006/metadata/core-properties"/>
    <ds:schemaRef ds:uri="http://www.w3.org/XML/1998/namespace"/>
    <ds:schemaRef ds:uri="http://schemas.microsoft.com/sharepoint/v3"/>
  </ds:schemaRefs>
</ds:datastoreItem>
</file>

<file path=customXml/itemProps2.xml><?xml version="1.0" encoding="utf-8"?>
<ds:datastoreItem xmlns:ds="http://schemas.openxmlformats.org/officeDocument/2006/customXml" ds:itemID="{D7722EE4-960A-42D7-A7AC-2FE25FF3FEBB}">
  <ds:schemaRefs>
    <ds:schemaRef ds:uri="http://schemas.microsoft.com/sharepoint/v3/contenttype/forms"/>
  </ds:schemaRefs>
</ds:datastoreItem>
</file>

<file path=customXml/itemProps3.xml><?xml version="1.0" encoding="utf-8"?>
<ds:datastoreItem xmlns:ds="http://schemas.openxmlformats.org/officeDocument/2006/customXml" ds:itemID="{29E83265-CC4A-43CF-86F9-29E30C504EB9}"/>
</file>

<file path=docMetadata/LabelInfo.xml><?xml version="1.0" encoding="utf-8"?>
<clbl:labelList xmlns:clbl="http://schemas.microsoft.com/office/2020/mipLabelMetadata">
  <clbl:label id="{5b9ad283-612c-4596-963f-b6e6d55129d1}" enabled="1" method="Privileged" siteId="{e1ae18b6-de6f-4b87-a2fc-90d6217d954e}" removed="0"/>
</clbl:labelList>
</file>

<file path=docProps/app.xml><?xml version="1.0" encoding="utf-8"?>
<Properties xmlns="http://schemas.openxmlformats.org/officeDocument/2006/extended-properties" xmlns:vt="http://schemas.openxmlformats.org/officeDocument/2006/docPropsVTypes">
  <Template>PPT-mal 1 bokmål_15052024</Template>
  <TotalTime>529</TotalTime>
  <Words>2490</Words>
  <Application>Microsoft Office PowerPoint</Application>
  <PresentationFormat>Widescreen</PresentationFormat>
  <Paragraphs>395</Paragraphs>
  <Slides>26</Slides>
  <Notes>10</Notes>
  <HiddenSlides>0</HiddenSlides>
  <MMClips>0</MMClips>
  <ScaleCrop>false</ScaleCrop>
  <HeadingPairs>
    <vt:vector size="4" baseType="variant">
      <vt:variant>
        <vt:lpstr>Tema</vt:lpstr>
      </vt:variant>
      <vt:variant>
        <vt:i4>6</vt:i4>
      </vt:variant>
      <vt:variant>
        <vt:lpstr>Lysbildetitler</vt:lpstr>
      </vt:variant>
      <vt:variant>
        <vt:i4>26</vt:i4>
      </vt:variant>
    </vt:vector>
  </HeadingPairs>
  <TitlesOfParts>
    <vt:vector size="32" baseType="lpstr">
      <vt:lpstr>KS-profiltema</vt:lpstr>
      <vt:lpstr>Office-tema</vt:lpstr>
      <vt:lpstr>1_Office-tema</vt:lpstr>
      <vt:lpstr>2_Office-tema</vt:lpstr>
      <vt:lpstr>Tittelsider</vt:lpstr>
      <vt:lpstr>KS-profiltema</vt:lpstr>
      <vt:lpstr> Kommuneøkonomien i et nasjonalt perspektiv </vt:lpstr>
      <vt:lpstr>Økonomigrunnlaget til rammekonferanse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Betre involvering av folkevalde i  øk.plan prosessar   6. mai 2025  </vt:lpstr>
      <vt:lpstr>Korleis arbeidde vi i Austevoll</vt:lpstr>
      <vt:lpstr>Korleis arbeider vi framover i Austevoll</vt:lpstr>
      <vt:lpstr>Korleis arbeider vi framover i Austevoll</vt:lpstr>
      <vt:lpstr>Korleis arbeider vi framover i Austevoll</vt:lpstr>
      <vt:lpstr>Erfaring og tankar kring endringa</vt:lpstr>
      <vt:lpstr>Samtidig: Arbeid med kommuneplanen sin samfunnsdel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Sigmund Engdal</dc:creator>
  <cp:lastModifiedBy>Christina Haulrich Klausen</cp:lastModifiedBy>
  <cp:revision>5</cp:revision>
  <dcterms:created xsi:type="dcterms:W3CDTF">2025-04-28T12:45:45Z</dcterms:created>
  <dcterms:modified xsi:type="dcterms:W3CDTF">2025-05-06T16:13:13Z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0x01010045C8131766592C4FAF23777637815CE9</vt:lpwstr>
  </property>
  <property fmtid="{D5CDD505-2E9C-101B-9397-08002B2CF9AE}" pid="3" name="CloudStatistics_StoryID">
    <vt:lpwstr>cd4533dc-739f-4cc0-80e1-4e470d83145e</vt:lpwstr>
  </property>
</Properties>
</file>