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slides/slide2.xml" ContentType="application/vnd.openxmlformats-officedocument.presentationml.slide+xml"/>
  <Override PartName="/ppt/slideLayouts/slideLayout37.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5" r:id="rId2"/>
    <p:sldId id="2147374514" r:id="rId3"/>
  </p:sldIdLst>
  <p:sldSz cx="12192000" cy="6858000"/>
  <p:notesSz cx="6858000" cy="9144000"/>
  <p:custDataLst>
    <p:tags r:id="rId5"/>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A4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CD4F22-2A6A-957D-6899-AA76752FADD3}" v="3" dt="2025-03-24T12:45:08.216"/>
    <p1510:client id="{9037BB85-3025-4373-8C85-2B76E6A7C839}" v="746" dt="2025-03-24T12:48:40.3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tags" Target="tags/tag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Skramstad" userId="77d4d922-92ee-4070-ab76-239431dff787" providerId="ADAL" clId="{007E8EEB-83A8-47C5-8B0C-85603EDE2D35}"/>
    <pc:docChg chg="custSel addSld modSld">
      <pc:chgData name="Martin Skramstad" userId="77d4d922-92ee-4070-ab76-239431dff787" providerId="ADAL" clId="{007E8EEB-83A8-47C5-8B0C-85603EDE2D35}" dt="2025-03-20T13:49:39.191" v="1" actId="27636"/>
      <pc:docMkLst>
        <pc:docMk/>
      </pc:docMkLst>
      <pc:sldChg chg="modSp add mod">
        <pc:chgData name="Martin Skramstad" userId="77d4d922-92ee-4070-ab76-239431dff787" providerId="ADAL" clId="{007E8EEB-83A8-47C5-8B0C-85603EDE2D35}" dt="2025-03-20T13:49:39.191" v="1" actId="27636"/>
        <pc:sldMkLst>
          <pc:docMk/>
          <pc:sldMk cId="469224261" sldId="265"/>
        </pc:sldMkLst>
        <pc:spChg chg="mod">
          <ac:chgData name="Martin Skramstad" userId="77d4d922-92ee-4070-ab76-239431dff787" providerId="ADAL" clId="{007E8EEB-83A8-47C5-8B0C-85603EDE2D35}" dt="2025-03-20T13:49:39.191" v="1" actId="27636"/>
          <ac:spMkLst>
            <pc:docMk/>
            <pc:sldMk cId="469224261" sldId="265"/>
            <ac:spMk id="3" creationId="{3A4D6804-7F8A-5E5D-1FB5-79E65D08C113}"/>
          </ac:spMkLst>
        </pc:spChg>
      </pc:sldChg>
    </pc:docChg>
  </pc:docChgLst>
  <pc:docChgLst>
    <pc:chgData name="Gjertrud Strand Sanderød" userId="S::gjertrud.strand.sanderod@ks.no::30fbcbd9-17af-4696-b450-0e9aa439ed3a" providerId="AD" clId="Web-{63CD4F22-2A6A-957D-6899-AA76752FADD3}"/>
    <pc:docChg chg="modSld">
      <pc:chgData name="Gjertrud Strand Sanderød" userId="S::gjertrud.strand.sanderod@ks.no::30fbcbd9-17af-4696-b450-0e9aa439ed3a" providerId="AD" clId="Web-{63CD4F22-2A6A-957D-6899-AA76752FADD3}" dt="2025-03-24T12:45:08.138" v="1"/>
      <pc:docMkLst>
        <pc:docMk/>
      </pc:docMkLst>
      <pc:sldChg chg="modSp">
        <pc:chgData name="Gjertrud Strand Sanderød" userId="S::gjertrud.strand.sanderod@ks.no::30fbcbd9-17af-4696-b450-0e9aa439ed3a" providerId="AD" clId="Web-{63CD4F22-2A6A-957D-6899-AA76752FADD3}" dt="2025-03-24T12:45:08.138" v="1"/>
        <pc:sldMkLst>
          <pc:docMk/>
          <pc:sldMk cId="2211777256" sldId="2147374514"/>
        </pc:sldMkLst>
        <pc:spChg chg="mod">
          <ac:chgData name="Gjertrud Strand Sanderød" userId="S::gjertrud.strand.sanderod@ks.no::30fbcbd9-17af-4696-b450-0e9aa439ed3a" providerId="AD" clId="Web-{63CD4F22-2A6A-957D-6899-AA76752FADD3}" dt="2025-03-24T12:45:08.138" v="1"/>
          <ac:spMkLst>
            <pc:docMk/>
            <pc:sldMk cId="2211777256" sldId="2147374514"/>
            <ac:spMk id="31" creationId="{9BFEFCE6-D3B2-9342-A4E6-4193DD7C8216}"/>
          </ac:spMkLst>
        </pc:spChg>
      </pc:sldChg>
    </pc:docChg>
  </pc:docChgLst>
  <pc:docChgLst>
    <pc:chgData name="Dag-Henrik Sandbakken" userId="fc1ae7ee-43cd-42ee-bfbc-7ae000a762de" providerId="ADAL" clId="{9037BB85-3025-4373-8C85-2B76E6A7C839}"/>
    <pc:docChg chg="custSel modSld">
      <pc:chgData name="Dag-Henrik Sandbakken" userId="fc1ae7ee-43cd-42ee-bfbc-7ae000a762de" providerId="ADAL" clId="{9037BB85-3025-4373-8C85-2B76E6A7C839}" dt="2025-03-24T12:48:40.355" v="749"/>
      <pc:docMkLst>
        <pc:docMk/>
      </pc:docMkLst>
      <pc:sldChg chg="modSp mod">
        <pc:chgData name="Dag-Henrik Sandbakken" userId="fc1ae7ee-43cd-42ee-bfbc-7ae000a762de" providerId="ADAL" clId="{9037BB85-3025-4373-8C85-2B76E6A7C839}" dt="2025-03-24T12:48:38.281" v="679"/>
        <pc:sldMkLst>
          <pc:docMk/>
          <pc:sldMk cId="469224261" sldId="265"/>
        </pc:sldMkLst>
        <pc:picChg chg="mod">
          <ac:chgData name="Dag-Henrik Sandbakken" userId="fc1ae7ee-43cd-42ee-bfbc-7ae000a762de" providerId="ADAL" clId="{9037BB85-3025-4373-8C85-2B76E6A7C839}" dt="2025-03-24T12:48:38.281" v="679"/>
          <ac:picMkLst>
            <pc:docMk/>
            <pc:sldMk cId="469224261" sldId="265"/>
            <ac:picMk id="6" creationId="{AD3060AA-9671-2067-3DBC-32DD95C2CF50}"/>
          </ac:picMkLst>
        </pc:picChg>
      </pc:sldChg>
      <pc:sldChg chg="modSp mod">
        <pc:chgData name="Dag-Henrik Sandbakken" userId="fc1ae7ee-43cd-42ee-bfbc-7ae000a762de" providerId="ADAL" clId="{9037BB85-3025-4373-8C85-2B76E6A7C839}" dt="2025-03-24T12:48:40.355" v="749"/>
        <pc:sldMkLst>
          <pc:docMk/>
          <pc:sldMk cId="2211777256" sldId="2147374514"/>
        </pc:sldMkLst>
        <pc:spChg chg="mod">
          <ac:chgData name="Dag-Henrik Sandbakken" userId="fc1ae7ee-43cd-42ee-bfbc-7ae000a762de" providerId="ADAL" clId="{9037BB85-3025-4373-8C85-2B76E6A7C839}" dt="2025-03-24T12:48:38.680" v="681"/>
          <ac:spMkLst>
            <pc:docMk/>
            <pc:sldMk cId="2211777256" sldId="2147374514"/>
            <ac:spMk id="2" creationId="{234AF599-D186-4241-B3DE-78092D3F5C3D}"/>
          </ac:spMkLst>
        </pc:spChg>
        <pc:spChg chg="mod">
          <ac:chgData name="Dag-Henrik Sandbakken" userId="fc1ae7ee-43cd-42ee-bfbc-7ae000a762de" providerId="ADAL" clId="{9037BB85-3025-4373-8C85-2B76E6A7C839}" dt="2025-03-24T12:48:40.240" v="743"/>
          <ac:spMkLst>
            <pc:docMk/>
            <pc:sldMk cId="2211777256" sldId="2147374514"/>
            <ac:spMk id="3" creationId="{88842CCC-7438-0944-EC6E-D212B61AD5F6}"/>
          </ac:spMkLst>
        </pc:spChg>
        <pc:spChg chg="mod">
          <ac:chgData name="Dag-Henrik Sandbakken" userId="fc1ae7ee-43cd-42ee-bfbc-7ae000a762de" providerId="ADAL" clId="{9037BB85-3025-4373-8C85-2B76E6A7C839}" dt="2025-03-24T12:48:38.714" v="683"/>
          <ac:spMkLst>
            <pc:docMk/>
            <pc:sldMk cId="2211777256" sldId="2147374514"/>
            <ac:spMk id="4" creationId="{8FFCE30E-E0EA-1240-B212-80CF8B210064}"/>
          </ac:spMkLst>
        </pc:spChg>
        <pc:spChg chg="mod">
          <ac:chgData name="Dag-Henrik Sandbakken" userId="fc1ae7ee-43cd-42ee-bfbc-7ae000a762de" providerId="ADAL" clId="{9037BB85-3025-4373-8C85-2B76E6A7C839}" dt="2025-03-24T12:48:38.755" v="685"/>
          <ac:spMkLst>
            <pc:docMk/>
            <pc:sldMk cId="2211777256" sldId="2147374514"/>
            <ac:spMk id="5" creationId="{CD8FF27C-1B2B-2D49-880A-C5381C6E6E1B}"/>
          </ac:spMkLst>
        </pc:spChg>
        <pc:spChg chg="mod">
          <ac:chgData name="Dag-Henrik Sandbakken" userId="fc1ae7ee-43cd-42ee-bfbc-7ae000a762de" providerId="ADAL" clId="{9037BB85-3025-4373-8C85-2B76E6A7C839}" dt="2025-03-24T12:48:38.810" v="687"/>
          <ac:spMkLst>
            <pc:docMk/>
            <pc:sldMk cId="2211777256" sldId="2147374514"/>
            <ac:spMk id="6" creationId="{4050929B-27A5-8645-8420-8D5489118F39}"/>
          </ac:spMkLst>
        </pc:spChg>
        <pc:spChg chg="mod">
          <ac:chgData name="Dag-Henrik Sandbakken" userId="fc1ae7ee-43cd-42ee-bfbc-7ae000a762de" providerId="ADAL" clId="{9037BB85-3025-4373-8C85-2B76E6A7C839}" dt="2025-03-24T12:48:38.849" v="689"/>
          <ac:spMkLst>
            <pc:docMk/>
            <pc:sldMk cId="2211777256" sldId="2147374514"/>
            <ac:spMk id="7" creationId="{D24EC847-735B-944E-A99F-45E282C9AF9A}"/>
          </ac:spMkLst>
        </pc:spChg>
        <pc:spChg chg="mod">
          <ac:chgData name="Dag-Henrik Sandbakken" userId="fc1ae7ee-43cd-42ee-bfbc-7ae000a762de" providerId="ADAL" clId="{9037BB85-3025-4373-8C85-2B76E6A7C839}" dt="2025-03-24T12:48:38.904" v="691"/>
          <ac:spMkLst>
            <pc:docMk/>
            <pc:sldMk cId="2211777256" sldId="2147374514"/>
            <ac:spMk id="8" creationId="{CD646A9C-DFED-7249-B36A-4D8DB7B744FE}"/>
          </ac:spMkLst>
        </pc:spChg>
        <pc:spChg chg="mod">
          <ac:chgData name="Dag-Henrik Sandbakken" userId="fc1ae7ee-43cd-42ee-bfbc-7ae000a762de" providerId="ADAL" clId="{9037BB85-3025-4373-8C85-2B76E6A7C839}" dt="2025-03-24T12:48:38.947" v="693"/>
          <ac:spMkLst>
            <pc:docMk/>
            <pc:sldMk cId="2211777256" sldId="2147374514"/>
            <ac:spMk id="9" creationId="{BF71E2BC-E55B-A440-A28A-BF71555E9928}"/>
          </ac:spMkLst>
        </pc:spChg>
        <pc:spChg chg="mod">
          <ac:chgData name="Dag-Henrik Sandbakken" userId="fc1ae7ee-43cd-42ee-bfbc-7ae000a762de" providerId="ADAL" clId="{9037BB85-3025-4373-8C85-2B76E6A7C839}" dt="2025-03-24T12:48:38.994" v="695"/>
          <ac:spMkLst>
            <pc:docMk/>
            <pc:sldMk cId="2211777256" sldId="2147374514"/>
            <ac:spMk id="10" creationId="{F26F3B68-9AF7-674C-9873-86EC8A6868DB}"/>
          </ac:spMkLst>
        </pc:spChg>
        <pc:spChg chg="mod">
          <ac:chgData name="Dag-Henrik Sandbakken" userId="fc1ae7ee-43cd-42ee-bfbc-7ae000a762de" providerId="ADAL" clId="{9037BB85-3025-4373-8C85-2B76E6A7C839}" dt="2025-03-24T12:48:39.045" v="697"/>
          <ac:spMkLst>
            <pc:docMk/>
            <pc:sldMk cId="2211777256" sldId="2147374514"/>
            <ac:spMk id="11" creationId="{6BC83745-1BC7-1F4A-8A18-C8AA1AAD8013}"/>
          </ac:spMkLst>
        </pc:spChg>
        <pc:spChg chg="mod">
          <ac:chgData name="Dag-Henrik Sandbakken" userId="fc1ae7ee-43cd-42ee-bfbc-7ae000a762de" providerId="ADAL" clId="{9037BB85-3025-4373-8C85-2B76E6A7C839}" dt="2025-03-24T12:48:39.091" v="699"/>
          <ac:spMkLst>
            <pc:docMk/>
            <pc:sldMk cId="2211777256" sldId="2147374514"/>
            <ac:spMk id="12" creationId="{44987C7F-84EF-8040-B86D-90D8E5540D3A}"/>
          </ac:spMkLst>
        </pc:spChg>
        <pc:spChg chg="mod">
          <ac:chgData name="Dag-Henrik Sandbakken" userId="fc1ae7ee-43cd-42ee-bfbc-7ae000a762de" providerId="ADAL" clId="{9037BB85-3025-4373-8C85-2B76E6A7C839}" dt="2025-03-24T12:48:39.139" v="701"/>
          <ac:spMkLst>
            <pc:docMk/>
            <pc:sldMk cId="2211777256" sldId="2147374514"/>
            <ac:spMk id="13" creationId="{4596B4FD-E0FD-D04D-AD0F-E13C25C9320E}"/>
          </ac:spMkLst>
        </pc:spChg>
        <pc:spChg chg="mod">
          <ac:chgData name="Dag-Henrik Sandbakken" userId="fc1ae7ee-43cd-42ee-bfbc-7ae000a762de" providerId="ADAL" clId="{9037BB85-3025-4373-8C85-2B76E6A7C839}" dt="2025-03-24T12:48:39.182" v="703"/>
          <ac:spMkLst>
            <pc:docMk/>
            <pc:sldMk cId="2211777256" sldId="2147374514"/>
            <ac:spMk id="14" creationId="{0D2F4BA1-C739-1A4D-93C1-611700A9F999}"/>
          </ac:spMkLst>
        </pc:spChg>
        <pc:spChg chg="mod">
          <ac:chgData name="Dag-Henrik Sandbakken" userId="fc1ae7ee-43cd-42ee-bfbc-7ae000a762de" providerId="ADAL" clId="{9037BB85-3025-4373-8C85-2B76E6A7C839}" dt="2025-03-24T12:48:39.226" v="705"/>
          <ac:spMkLst>
            <pc:docMk/>
            <pc:sldMk cId="2211777256" sldId="2147374514"/>
            <ac:spMk id="15" creationId="{8551C56B-1AF7-7A45-8C00-1A913D602494}"/>
          </ac:spMkLst>
        </pc:spChg>
        <pc:spChg chg="mod">
          <ac:chgData name="Dag-Henrik Sandbakken" userId="fc1ae7ee-43cd-42ee-bfbc-7ae000a762de" providerId="ADAL" clId="{9037BB85-3025-4373-8C85-2B76E6A7C839}" dt="2025-03-24T12:48:39.536" v="719"/>
          <ac:spMkLst>
            <pc:docMk/>
            <pc:sldMk cId="2211777256" sldId="2147374514"/>
            <ac:spMk id="16" creationId="{1DA92CCF-9FBD-7D41-95E3-B0C780FE280B}"/>
          </ac:spMkLst>
        </pc:spChg>
        <pc:spChg chg="mod">
          <ac:chgData name="Dag-Henrik Sandbakken" userId="fc1ae7ee-43cd-42ee-bfbc-7ae000a762de" providerId="ADAL" clId="{9037BB85-3025-4373-8C85-2B76E6A7C839}" dt="2025-03-24T12:48:39.591" v="721"/>
          <ac:spMkLst>
            <pc:docMk/>
            <pc:sldMk cId="2211777256" sldId="2147374514"/>
            <ac:spMk id="17" creationId="{2082D006-03B4-D540-9F40-61ECC2CBD717}"/>
          </ac:spMkLst>
        </pc:spChg>
        <pc:spChg chg="mod">
          <ac:chgData name="Dag-Henrik Sandbakken" userId="fc1ae7ee-43cd-42ee-bfbc-7ae000a762de" providerId="ADAL" clId="{9037BB85-3025-4373-8C85-2B76E6A7C839}" dt="2025-03-24T12:48:39.683" v="723"/>
          <ac:spMkLst>
            <pc:docMk/>
            <pc:sldMk cId="2211777256" sldId="2147374514"/>
            <ac:spMk id="18" creationId="{45A0D5DF-4989-E54D-B05B-98627CB8DE5B}"/>
          </ac:spMkLst>
        </pc:spChg>
        <pc:spChg chg="mod">
          <ac:chgData name="Dag-Henrik Sandbakken" userId="fc1ae7ee-43cd-42ee-bfbc-7ae000a762de" providerId="ADAL" clId="{9037BB85-3025-4373-8C85-2B76E6A7C839}" dt="2025-03-24T12:48:39.725" v="725"/>
          <ac:spMkLst>
            <pc:docMk/>
            <pc:sldMk cId="2211777256" sldId="2147374514"/>
            <ac:spMk id="19" creationId="{49AE8DF8-1536-6F42-9A48-1E219E948CAC}"/>
          </ac:spMkLst>
        </pc:spChg>
        <pc:spChg chg="mod">
          <ac:chgData name="Dag-Henrik Sandbakken" userId="fc1ae7ee-43cd-42ee-bfbc-7ae000a762de" providerId="ADAL" clId="{9037BB85-3025-4373-8C85-2B76E6A7C839}" dt="2025-03-24T12:48:39.763" v="727"/>
          <ac:spMkLst>
            <pc:docMk/>
            <pc:sldMk cId="2211777256" sldId="2147374514"/>
            <ac:spMk id="20" creationId="{BDE2122A-F98D-544D-B921-6FDD0668B0CE}"/>
          </ac:spMkLst>
        </pc:spChg>
        <pc:spChg chg="mod">
          <ac:chgData name="Dag-Henrik Sandbakken" userId="fc1ae7ee-43cd-42ee-bfbc-7ae000a762de" providerId="ADAL" clId="{9037BB85-3025-4373-8C85-2B76E6A7C839}" dt="2025-03-24T12:48:39.827" v="729"/>
          <ac:spMkLst>
            <pc:docMk/>
            <pc:sldMk cId="2211777256" sldId="2147374514"/>
            <ac:spMk id="21" creationId="{A5EE5CBD-3882-8240-8B91-E6D9A5A066D6}"/>
          </ac:spMkLst>
        </pc:spChg>
        <pc:spChg chg="mod">
          <ac:chgData name="Dag-Henrik Sandbakken" userId="fc1ae7ee-43cd-42ee-bfbc-7ae000a762de" providerId="ADAL" clId="{9037BB85-3025-4373-8C85-2B76E6A7C839}" dt="2025-03-24T12:48:39.911" v="731"/>
          <ac:spMkLst>
            <pc:docMk/>
            <pc:sldMk cId="2211777256" sldId="2147374514"/>
            <ac:spMk id="22" creationId="{CBC6E119-CFDA-564E-84B0-886B4AB14596}"/>
          </ac:spMkLst>
        </pc:spChg>
        <pc:spChg chg="mod">
          <ac:chgData name="Dag-Henrik Sandbakken" userId="fc1ae7ee-43cd-42ee-bfbc-7ae000a762de" providerId="ADAL" clId="{9037BB85-3025-4373-8C85-2B76E6A7C839}" dt="2025-03-24T12:48:39.981" v="733"/>
          <ac:spMkLst>
            <pc:docMk/>
            <pc:sldMk cId="2211777256" sldId="2147374514"/>
            <ac:spMk id="23" creationId="{83629EB1-CB27-2F46-8C15-F2CF3CCA46DE}"/>
          </ac:spMkLst>
        </pc:spChg>
        <pc:spChg chg="mod">
          <ac:chgData name="Dag-Henrik Sandbakken" userId="fc1ae7ee-43cd-42ee-bfbc-7ae000a762de" providerId="ADAL" clId="{9037BB85-3025-4373-8C85-2B76E6A7C839}" dt="2025-03-24T12:48:40.039" v="735"/>
          <ac:spMkLst>
            <pc:docMk/>
            <pc:sldMk cId="2211777256" sldId="2147374514"/>
            <ac:spMk id="24" creationId="{D2B24A56-DFF3-1E4E-9D1C-127F0BC17480}"/>
          </ac:spMkLst>
        </pc:spChg>
        <pc:spChg chg="mod">
          <ac:chgData name="Dag-Henrik Sandbakken" userId="fc1ae7ee-43cd-42ee-bfbc-7ae000a762de" providerId="ADAL" clId="{9037BB85-3025-4373-8C85-2B76E6A7C839}" dt="2025-03-24T12:48:40.081" v="737"/>
          <ac:spMkLst>
            <pc:docMk/>
            <pc:sldMk cId="2211777256" sldId="2147374514"/>
            <ac:spMk id="25" creationId="{B30922B2-681F-9846-A3BA-4A89B0AD1309}"/>
          </ac:spMkLst>
        </pc:spChg>
        <pc:spChg chg="mod">
          <ac:chgData name="Dag-Henrik Sandbakken" userId="fc1ae7ee-43cd-42ee-bfbc-7ae000a762de" providerId="ADAL" clId="{9037BB85-3025-4373-8C85-2B76E6A7C839}" dt="2025-03-24T12:48:40.130" v="739"/>
          <ac:spMkLst>
            <pc:docMk/>
            <pc:sldMk cId="2211777256" sldId="2147374514"/>
            <ac:spMk id="26" creationId="{05FA4E3F-A9B9-4041-B0F8-F4842B63DCC6}"/>
          </ac:spMkLst>
        </pc:spChg>
        <pc:spChg chg="mod">
          <ac:chgData name="Dag-Henrik Sandbakken" userId="fc1ae7ee-43cd-42ee-bfbc-7ae000a762de" providerId="ADAL" clId="{9037BB85-3025-4373-8C85-2B76E6A7C839}" dt="2025-03-24T12:48:40.194" v="741"/>
          <ac:spMkLst>
            <pc:docMk/>
            <pc:sldMk cId="2211777256" sldId="2147374514"/>
            <ac:spMk id="27" creationId="{CD21B6BC-8798-CA43-AD54-B9144CD71A67}"/>
          </ac:spMkLst>
        </pc:spChg>
        <pc:spChg chg="mod">
          <ac:chgData name="Dag-Henrik Sandbakken" userId="fc1ae7ee-43cd-42ee-bfbc-7ae000a762de" providerId="ADAL" clId="{9037BB85-3025-4373-8C85-2B76E6A7C839}" dt="2025-03-24T12:48:39.261" v="707"/>
          <ac:spMkLst>
            <pc:docMk/>
            <pc:sldMk cId="2211777256" sldId="2147374514"/>
            <ac:spMk id="28" creationId="{34B576CD-C4C5-5944-AFDE-EFC533A36254}"/>
          </ac:spMkLst>
        </pc:spChg>
        <pc:spChg chg="mod">
          <ac:chgData name="Dag-Henrik Sandbakken" userId="fc1ae7ee-43cd-42ee-bfbc-7ae000a762de" providerId="ADAL" clId="{9037BB85-3025-4373-8C85-2B76E6A7C839}" dt="2025-03-24T12:48:39.309" v="709"/>
          <ac:spMkLst>
            <pc:docMk/>
            <pc:sldMk cId="2211777256" sldId="2147374514"/>
            <ac:spMk id="29" creationId="{207D4CF3-2729-204C-869B-6A5C4042A2CB}"/>
          </ac:spMkLst>
        </pc:spChg>
        <pc:spChg chg="mod">
          <ac:chgData name="Dag-Henrik Sandbakken" userId="fc1ae7ee-43cd-42ee-bfbc-7ae000a762de" providerId="ADAL" clId="{9037BB85-3025-4373-8C85-2B76E6A7C839}" dt="2025-03-24T12:48:39.353" v="711"/>
          <ac:spMkLst>
            <pc:docMk/>
            <pc:sldMk cId="2211777256" sldId="2147374514"/>
            <ac:spMk id="30" creationId="{6567AA80-6D76-EA43-BA92-1E38EE7DE194}"/>
          </ac:spMkLst>
        </pc:spChg>
        <pc:spChg chg="mod">
          <ac:chgData name="Dag-Henrik Sandbakken" userId="fc1ae7ee-43cd-42ee-bfbc-7ae000a762de" providerId="ADAL" clId="{9037BB85-3025-4373-8C85-2B76E6A7C839}" dt="2025-03-24T12:48:39.404" v="713"/>
          <ac:spMkLst>
            <pc:docMk/>
            <pc:sldMk cId="2211777256" sldId="2147374514"/>
            <ac:spMk id="31" creationId="{9BFEFCE6-D3B2-9342-A4E6-4193DD7C8216}"/>
          </ac:spMkLst>
        </pc:spChg>
        <pc:spChg chg="mod">
          <ac:chgData name="Dag-Henrik Sandbakken" userId="fc1ae7ee-43cd-42ee-bfbc-7ae000a762de" providerId="ADAL" clId="{9037BB85-3025-4373-8C85-2B76E6A7C839}" dt="2025-03-24T12:48:39.445" v="715"/>
          <ac:spMkLst>
            <pc:docMk/>
            <pc:sldMk cId="2211777256" sldId="2147374514"/>
            <ac:spMk id="33" creationId="{E12D9DEC-E45C-EB4B-9A71-C65EF9A3F396}"/>
          </ac:spMkLst>
        </pc:spChg>
        <pc:spChg chg="mod">
          <ac:chgData name="Dag-Henrik Sandbakken" userId="fc1ae7ee-43cd-42ee-bfbc-7ae000a762de" providerId="ADAL" clId="{9037BB85-3025-4373-8C85-2B76E6A7C839}" dt="2025-03-24T12:48:39.489" v="717"/>
          <ac:spMkLst>
            <pc:docMk/>
            <pc:sldMk cId="2211777256" sldId="2147374514"/>
            <ac:spMk id="34" creationId="{5CF544CD-EBC3-5B42-9814-B883555898BA}"/>
          </ac:spMkLst>
        </pc:spChg>
        <pc:spChg chg="mod">
          <ac:chgData name="Dag-Henrik Sandbakken" userId="fc1ae7ee-43cd-42ee-bfbc-7ae000a762de" providerId="ADAL" clId="{9037BB85-3025-4373-8C85-2B76E6A7C839}" dt="2025-03-20T13:06:02.721" v="12" actId="20577"/>
          <ac:spMkLst>
            <pc:docMk/>
            <pc:sldMk cId="2211777256" sldId="2147374514"/>
            <ac:spMk id="35" creationId="{3DB2CCFA-2944-834F-8467-A3858E03FAA9}"/>
          </ac:spMkLst>
        </pc:spChg>
        <pc:spChg chg="mod">
          <ac:chgData name="Dag-Henrik Sandbakken" userId="fc1ae7ee-43cd-42ee-bfbc-7ae000a762de" providerId="ADAL" clId="{9037BB85-3025-4373-8C85-2B76E6A7C839}" dt="2025-03-24T12:48:40.274" v="745"/>
          <ac:spMkLst>
            <pc:docMk/>
            <pc:sldMk cId="2211777256" sldId="2147374514"/>
            <ac:spMk id="36" creationId="{E86BB3A7-B111-3621-6D75-31BF495ABB4D}"/>
          </ac:spMkLst>
        </pc:spChg>
        <pc:spChg chg="mod">
          <ac:chgData name="Dag-Henrik Sandbakken" userId="fc1ae7ee-43cd-42ee-bfbc-7ae000a762de" providerId="ADAL" clId="{9037BB85-3025-4373-8C85-2B76E6A7C839}" dt="2025-03-24T12:48:40.315" v="747"/>
          <ac:spMkLst>
            <pc:docMk/>
            <pc:sldMk cId="2211777256" sldId="2147374514"/>
            <ac:spMk id="38" creationId="{C67FBE3E-D48C-312B-67A6-60B91C8332E8}"/>
          </ac:spMkLst>
        </pc:spChg>
        <pc:spChg chg="mod">
          <ac:chgData name="Dag-Henrik Sandbakken" userId="fc1ae7ee-43cd-42ee-bfbc-7ae000a762de" providerId="ADAL" clId="{9037BB85-3025-4373-8C85-2B76E6A7C839}" dt="2025-03-24T12:48:40.355" v="749"/>
          <ac:spMkLst>
            <pc:docMk/>
            <pc:sldMk cId="2211777256" sldId="2147374514"/>
            <ac:spMk id="39" creationId="{1ECD697D-D6E1-2646-F6C8-45C039011CF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6A85E-9AE0-4EE9-850B-698688A22826}" type="datetimeFigureOut">
              <a:rPr lang="nb-NO" smtClean="0"/>
              <a:t>24.03.2025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933571-94FC-468C-9BC8-6BC81040415A}" type="slidenum">
              <a:rPr lang="nb-NO" smtClean="0"/>
              <a:t>‹#›</a:t>
            </a:fld>
            <a:endParaRPr lang="nb-NO"/>
          </a:p>
        </p:txBody>
      </p:sp>
    </p:spTree>
    <p:extLst>
      <p:ext uri="{BB962C8B-B14F-4D97-AF65-F5344CB8AC3E}">
        <p14:creationId xmlns:p14="http://schemas.microsoft.com/office/powerpoint/2010/main" val="1960015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64 prosent av kommunestyrerepresentantene mener at det hadde vært en fordel om politikerne hadde hatt sterkere styring med budsjettprosessene</a:t>
            </a:r>
          </a:p>
          <a:p>
            <a:r>
              <a:rPr lang="nb-NO"/>
              <a:t>40 prosent av kommunestyrerepresentantene mener at de ikke har god anledning til å legge føringer for arbeidet med årsbudsjettet i sin kommune</a:t>
            </a:r>
          </a:p>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F5267B-C410-464B-86CE-34825D0CBCA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2381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66612">
              <a:defRPr/>
            </a:pPr>
            <a:r>
              <a:rPr lang="nb-NO" sz="1300" b="1">
                <a:solidFill>
                  <a:prstClr val="black"/>
                </a:solidFill>
              </a:rPr>
              <a:t>Dette lysarket er et bedre alternativ enn foregående lysark. Merk </a:t>
            </a:r>
            <a:r>
              <a:rPr lang="nb-NO" sz="1300" b="1" err="1">
                <a:solidFill>
                  <a:prstClr val="black"/>
                </a:solidFill>
              </a:rPr>
              <a:t>annimasjon</a:t>
            </a:r>
            <a:r>
              <a:rPr lang="nb-NO" sz="1300" b="1">
                <a:solidFill>
                  <a:prstClr val="black"/>
                </a:solidFill>
              </a:rPr>
              <a:t>.</a:t>
            </a:r>
          </a:p>
          <a:p>
            <a:pPr defTabSz="966612">
              <a:defRPr/>
            </a:pPr>
            <a:r>
              <a:rPr lang="nb-NO" sz="1300">
                <a:solidFill>
                  <a:prstClr val="black"/>
                </a:solidFill>
              </a:rPr>
              <a:t>I den blå sirkelen ser du viktige datoer som følger av kommuneloven  med tilhørende forskrifter. Disse er markert med blå skrift. Disse må man forholde seg til. Når regjeringen legger frem kommuneproposisjonen i mai, blir det kjent hvilke inntektsrammer regjeringen legger opp til neste år. Ofte gir de inntektsrammen i et intervall. Den helt nøyaktige veksten vil først bli klar i statsbudsjettet som vanligvis kommer i begynnelsen av oktober, men kommuneproposisjonen gir en veldig god indikasjon og er et godt grunnlag å starte planleggingen på. Dette er markert med rød skrift. Mange kommuner og fylkeskommuner gjennomfører en budsjettkonferanse eller lignende etter at kommuneproposisjonen er lagt frem i mai. På dette tidspunktet kan det være hensiktsmessig at kommunestyret eller fylkestinget vedtar føringer for kommunedirektørens videre arbeid med neste års budsjett og økonomiplan. Det kan for eksempel være saker som dere gikk til valg på. Å vente til budsjettbehandlingen helt på tampen av året kan være for sent. Husk at det er flertallet som bestemmer hva kommunedirektøren skal legge til grunn for sitt videre arbeid. Kommunedirektøren er ikke pliktig til å utrede «alle» saker som enkeltrepresentanter eller grupper er opptatt av. Når statsbudsjettet legges frem i begynnelsen av oktober, vil kommunedirektøren kunne sette opp de nøyaktige inntektsrammene for kommunen eller fylkeskommunen.</a:t>
            </a:r>
          </a:p>
          <a:p>
            <a:pPr defTabSz="966612">
              <a:defRPr/>
            </a:pPr>
            <a:endParaRPr lang="nb-NO" sz="1300">
              <a:solidFill>
                <a:prstClr val="black"/>
              </a:solidFill>
            </a:endParaRPr>
          </a:p>
          <a:p>
            <a:pPr defTabSz="966612">
              <a:defRPr/>
            </a:pPr>
            <a:endParaRPr lang="nb-NO" sz="1300">
              <a:solidFill>
                <a:prstClr val="black"/>
              </a:solidFill>
            </a:endParaRPr>
          </a:p>
          <a:p>
            <a:pPr defTabSz="966612">
              <a:defRPr/>
            </a:pPr>
            <a:r>
              <a:rPr lang="nb-NO" sz="1300">
                <a:solidFill>
                  <a:prstClr val="black"/>
                </a:solidFill>
              </a:rPr>
              <a:t>Figuren over forsøker å vise at kommunestyret eller fylkestinget kan vedta når de ønsker å legge føringer på budsjettarbeidet, og når kommunedirektøren skal legge frem sitt forslag til budsjett. Det er viktig å tenke på hvor mye tid dere som folkevalgte trenger for å få en god politisk prosess, eventuelt også tid til innbyggerdeltakelse. Dersom kommunedirektøren legger frem sitt forslag til budsjett i november, og uten at kommunestyret eller fylkestinget har vedtatt føringer eller bedt om utredning av enkelte saker, vil det ikke være tid til å gjøre store endringer. </a:t>
            </a:r>
          </a:p>
          <a:p>
            <a:pPr defTabSz="966612">
              <a:defRPr/>
            </a:pPr>
            <a:endParaRPr lang="nb-NO" sz="1300">
              <a:solidFill>
                <a:prstClr val="black"/>
              </a:solidFill>
            </a:endParaRPr>
          </a:p>
          <a:p>
            <a:pPr defTabSz="966612">
              <a:defRPr/>
            </a:pPr>
            <a:r>
              <a:rPr lang="nb-NO" sz="1300">
                <a:solidFill>
                  <a:prstClr val="black"/>
                </a:solidFill>
              </a:rPr>
              <a:t>Det er også viktig å være klar over at økonomiplanen kan behandles tidligere på året, og at første året i økonomiplanen legger føringer på arbeidet med neste års budsjett.</a:t>
            </a:r>
          </a:p>
          <a:p>
            <a:pPr defTabSz="966612">
              <a:defRPr/>
            </a:pPr>
            <a:r>
              <a:rPr lang="nb-NO" sz="1300">
                <a:solidFill>
                  <a:prstClr val="black"/>
                </a:solidFill>
              </a:rPr>
              <a:t>I noen kommuner legger kommunedirektøren frem sitt forslag til årsbudsjett før statsbudsjettet legges frem i oktober. Det gir god tid til politisk behandling av årsbudsjettet, men kan kreve at kommunedirektøren legger frem en tilleggssak etter at statsbudsjettet er lagt frem for å fange opp alle detaljer som har betydning for årsbudsjettet.</a:t>
            </a:r>
          </a:p>
          <a:p>
            <a:pPr defTabSz="966612">
              <a:defRPr/>
            </a:pPr>
            <a:endParaRPr lang="nb-NO" sz="1300">
              <a:solidFill>
                <a:prstClr val="black"/>
              </a:solidFill>
            </a:endParaRPr>
          </a:p>
          <a:p>
            <a:endParaRPr lang="nb-NO"/>
          </a:p>
        </p:txBody>
      </p:sp>
      <p:sp>
        <p:nvSpPr>
          <p:cNvPr id="4" name="Plassholder for lysbildenummer 3"/>
          <p:cNvSpPr>
            <a:spLocks noGrp="1"/>
          </p:cNvSpPr>
          <p:nvPr>
            <p:ph type="sldNum" sz="quarter" idx="10"/>
          </p:nvPr>
        </p:nvSpPr>
        <p:spPr/>
        <p:txBody>
          <a:bodyPr/>
          <a:lstStyle/>
          <a:p>
            <a:pPr marL="0" marR="0" lvl="0" indent="0" algn="r" defTabSz="483306" rtl="0" eaLnBrk="1" fontAlgn="auto" latinLnBrk="0" hangingPunct="1">
              <a:lnSpc>
                <a:spcPct val="100000"/>
              </a:lnSpc>
              <a:spcBef>
                <a:spcPts val="0"/>
              </a:spcBef>
              <a:spcAft>
                <a:spcPts val="0"/>
              </a:spcAft>
              <a:buClrTx/>
              <a:buSzTx/>
              <a:buFontTx/>
              <a:buNone/>
              <a:tabLst/>
              <a:defRPr/>
            </a:pPr>
            <a:fld id="{9F5BB20C-C4AD-45A9-A5AD-C4A0962279AB}" type="slidenum">
              <a:rPr kumimoji="0" lang="nb-NO" sz="1300" b="0" i="0" u="none" strike="noStrike" kern="1200" cap="none" spc="0" normalizeH="0" baseline="0" noProof="0">
                <a:ln>
                  <a:noFill/>
                </a:ln>
                <a:solidFill>
                  <a:prstClr val="black"/>
                </a:solidFill>
                <a:effectLst/>
                <a:uLnTx/>
                <a:uFillTx/>
                <a:latin typeface="Calibri"/>
                <a:ea typeface="+mn-ea"/>
                <a:cs typeface="+mn-cs"/>
              </a:rPr>
              <a:pPr marL="0" marR="0" lvl="0" indent="0" algn="r" defTabSz="483306" rtl="0" eaLnBrk="1" fontAlgn="auto" latinLnBrk="0" hangingPunct="1">
                <a:lnSpc>
                  <a:spcPct val="100000"/>
                </a:lnSpc>
                <a:spcBef>
                  <a:spcPts val="0"/>
                </a:spcBef>
                <a:spcAft>
                  <a:spcPts val="0"/>
                </a:spcAft>
                <a:buClrTx/>
                <a:buSzTx/>
                <a:buFontTx/>
                <a:buNone/>
                <a:tabLst/>
                <a:defRPr/>
              </a:pPr>
              <a:t>2</a:t>
            </a:fld>
            <a:endParaRPr kumimoji="0" lang="nb-NO"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03386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9.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lide">
    <p:bg>
      <p:bgPr>
        <a:solidFill>
          <a:schemeClr val="tx2"/>
        </a:solidFill>
        <a:effectLst/>
      </p:bgPr>
    </p:bg>
    <p:spTree>
      <p:nvGrpSpPr>
        <p:cNvPr id="1" name=""/>
        <p:cNvGrpSpPr/>
        <p:nvPr/>
      </p:nvGrpSpPr>
      <p:grpSpPr>
        <a:xfrm>
          <a:off x="0" y="0"/>
          <a:ext cx="0" cy="0"/>
          <a:chOff x="0" y="0"/>
          <a:chExt cx="0" cy="0"/>
        </a:xfrm>
      </p:grpSpPr>
      <p:pic>
        <p:nvPicPr>
          <p:cNvPr id="10" name="Picture 9" descr="A picture containing screenshot, black, space, darkness&#10;&#10;Description automatically generated">
            <a:extLst>
              <a:ext uri="{FF2B5EF4-FFF2-40B4-BE49-F238E27FC236}">
                <a16:creationId xmlns:a16="http://schemas.microsoft.com/office/drawing/2014/main" id="{C9D4D7E5-5E3B-B0BF-86A1-5D6635541F97}"/>
              </a:ext>
            </a:extLst>
          </p:cNvPr>
          <p:cNvPicPr>
            <a:picLocks noChangeAspect="1"/>
          </p:cNvPicPr>
          <p:nvPr userDrawn="1"/>
        </p:nvPicPr>
        <p:blipFill>
          <a:blip r:embed="rId2"/>
          <a:stretch>
            <a:fillRect/>
          </a:stretch>
        </p:blipFill>
        <p:spPr>
          <a:xfrm>
            <a:off x="1046262" y="1008711"/>
            <a:ext cx="10200382" cy="5188889"/>
          </a:xfrm>
          <a:prstGeom prst="rect">
            <a:avLst/>
          </a:prstGeom>
        </p:spPr>
      </p:pic>
      <p:pic>
        <p:nvPicPr>
          <p:cNvPr id="14" name="Picture 13" descr="A blue and white logo&#10;&#10;Description automatically generated with low confidence">
            <a:extLst>
              <a:ext uri="{FF2B5EF4-FFF2-40B4-BE49-F238E27FC236}">
                <a16:creationId xmlns:a16="http://schemas.microsoft.com/office/drawing/2014/main" id="{C3A2537D-C330-863B-AB6E-BF1524F15BD9}"/>
              </a:ext>
            </a:extLst>
          </p:cNvPr>
          <p:cNvPicPr>
            <a:picLocks noChangeAspect="1"/>
          </p:cNvPicPr>
          <p:nvPr userDrawn="1"/>
        </p:nvPicPr>
        <p:blipFill>
          <a:blip r:embed="rId3"/>
          <a:stretch>
            <a:fillRect/>
          </a:stretch>
        </p:blipFill>
        <p:spPr>
          <a:xfrm>
            <a:off x="10162800" y="5439600"/>
            <a:ext cx="1129650" cy="566355"/>
          </a:xfrm>
          <a:prstGeom prst="rect">
            <a:avLst/>
          </a:prstGeom>
        </p:spPr>
      </p:pic>
      <p:pic>
        <p:nvPicPr>
          <p:cNvPr id="3" name="Picture 2" descr="A blue text on a black background&#10;&#10;Description automatically generated with medium confidence">
            <a:extLst>
              <a:ext uri="{FF2B5EF4-FFF2-40B4-BE49-F238E27FC236}">
                <a16:creationId xmlns:a16="http://schemas.microsoft.com/office/drawing/2014/main" id="{EB1167D2-389E-5304-9E94-C588CCA7E838}"/>
              </a:ext>
            </a:extLst>
          </p:cNvPr>
          <p:cNvPicPr>
            <a:picLocks noChangeAspect="1"/>
          </p:cNvPicPr>
          <p:nvPr userDrawn="1"/>
        </p:nvPicPr>
        <p:blipFill>
          <a:blip r:embed="rId4"/>
          <a:stretch>
            <a:fillRect/>
          </a:stretch>
        </p:blipFill>
        <p:spPr>
          <a:xfrm>
            <a:off x="1001292" y="1008711"/>
            <a:ext cx="5751777" cy="639776"/>
          </a:xfrm>
          <a:prstGeom prst="rect">
            <a:avLst/>
          </a:prstGeom>
        </p:spPr>
      </p:pic>
    </p:spTree>
    <p:extLst>
      <p:ext uri="{BB962C8B-B14F-4D97-AF65-F5344CB8AC3E}">
        <p14:creationId xmlns:p14="http://schemas.microsoft.com/office/powerpoint/2010/main" val="187803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med bilde 3">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
        <p:nvSpPr>
          <p:cNvPr id="8" name="Text Placeholder 9">
            <a:extLst>
              <a:ext uri="{FF2B5EF4-FFF2-40B4-BE49-F238E27FC236}">
                <a16:creationId xmlns:a16="http://schemas.microsoft.com/office/drawing/2014/main" id="{87984644-3C92-DE80-6353-C60090C6A250}"/>
              </a:ext>
            </a:extLst>
          </p:cNvPr>
          <p:cNvSpPr>
            <a:spLocks noGrp="1"/>
          </p:cNvSpPr>
          <p:nvPr>
            <p:ph type="body" sz="quarter" idx="10" hasCustomPrompt="1"/>
          </p:nvPr>
        </p:nvSpPr>
        <p:spPr>
          <a:xfrm>
            <a:off x="6478245" y="600691"/>
            <a:ext cx="5089448" cy="744538"/>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Tittel</a:t>
            </a:r>
          </a:p>
        </p:txBody>
      </p:sp>
      <p:sp>
        <p:nvSpPr>
          <p:cNvPr id="9" name="Text Placeholder 9">
            <a:extLst>
              <a:ext uri="{FF2B5EF4-FFF2-40B4-BE49-F238E27FC236}">
                <a16:creationId xmlns:a16="http://schemas.microsoft.com/office/drawing/2014/main" id="{19917B44-A4B7-C1A4-4F41-644590F04E76}"/>
              </a:ext>
            </a:extLst>
          </p:cNvPr>
          <p:cNvSpPr>
            <a:spLocks noGrp="1"/>
          </p:cNvSpPr>
          <p:nvPr>
            <p:ph type="body" sz="quarter" idx="12" hasCustomPrompt="1"/>
          </p:nvPr>
        </p:nvSpPr>
        <p:spPr>
          <a:xfrm>
            <a:off x="6478245" y="1647608"/>
            <a:ext cx="4839453" cy="3982638"/>
          </a:xfrm>
        </p:spPr>
        <p:txBody>
          <a:bodyPr>
            <a:noAutofit/>
          </a:bodyPr>
          <a:lstStyle>
            <a:lvl1pPr marL="185738" indent="-185738">
              <a:spcBef>
                <a:spcPts val="350"/>
              </a:spcBef>
              <a:buFont typeface="Arial" panose="020B0604020202020204" pitchFamily="34" charset="0"/>
              <a:buChar char="•"/>
              <a:tabLst/>
              <a:defRPr sz="2500" b="0" i="0">
                <a:latin typeface="Arial" panose="020B0604020202020204" pitchFamily="34" charset="0"/>
                <a:cs typeface="Arial" panose="020B0604020202020204" pitchFamily="34" charset="0"/>
              </a:defRPr>
            </a:lvl1pPr>
          </a:lstStyle>
          <a:p>
            <a:pPr lvl="0"/>
            <a:r>
              <a:rPr lang="nb-NO" noProof="0"/>
              <a:t>Tekst</a:t>
            </a:r>
          </a:p>
        </p:txBody>
      </p:sp>
      <p:sp>
        <p:nvSpPr>
          <p:cNvPr id="11" name="Picture Placeholder 10">
            <a:extLst>
              <a:ext uri="{FF2B5EF4-FFF2-40B4-BE49-F238E27FC236}">
                <a16:creationId xmlns:a16="http://schemas.microsoft.com/office/drawing/2014/main" id="{E12756DE-5DB5-F417-6E52-6D37A79BE07B}"/>
              </a:ext>
            </a:extLst>
          </p:cNvPr>
          <p:cNvSpPr>
            <a:spLocks noGrp="1"/>
          </p:cNvSpPr>
          <p:nvPr>
            <p:ph type="pic" sz="quarter" idx="13"/>
          </p:nvPr>
        </p:nvSpPr>
        <p:spPr>
          <a:xfrm>
            <a:off x="1" y="0"/>
            <a:ext cx="5783914" cy="6857999"/>
          </a:xfrm>
        </p:spPr>
        <p:txBody>
          <a:bodyPr/>
          <a:lstStyle>
            <a:lvl1pPr marL="0" indent="0">
              <a:buNone/>
              <a:defRPr>
                <a:solidFill>
                  <a:schemeClr val="bg1">
                    <a:lumMod val="65000"/>
                  </a:schemeClr>
                </a:solidFill>
              </a:defRPr>
            </a:lvl1pPr>
          </a:lstStyle>
          <a:p>
            <a:r>
              <a:rPr lang="nb-NO"/>
              <a:t>Klikk på ikonet for å legge til et bilde</a:t>
            </a:r>
          </a:p>
        </p:txBody>
      </p:sp>
    </p:spTree>
    <p:extLst>
      <p:ext uri="{BB962C8B-B14F-4D97-AF65-F5344CB8AC3E}">
        <p14:creationId xmlns:p14="http://schemas.microsoft.com/office/powerpoint/2010/main" val="4410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med bilde 4">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4720160" y="6028288"/>
            <a:ext cx="1151467" cy="229021"/>
          </a:xfrm>
          <a:prstGeom prst="rect">
            <a:avLst/>
          </a:prstGeom>
        </p:spPr>
      </p:pic>
      <p:sp>
        <p:nvSpPr>
          <p:cNvPr id="8" name="Text Placeholder 9">
            <a:extLst>
              <a:ext uri="{FF2B5EF4-FFF2-40B4-BE49-F238E27FC236}">
                <a16:creationId xmlns:a16="http://schemas.microsoft.com/office/drawing/2014/main" id="{87984644-3C92-DE80-6353-C60090C6A250}"/>
              </a:ext>
            </a:extLst>
          </p:cNvPr>
          <p:cNvSpPr>
            <a:spLocks noGrp="1"/>
          </p:cNvSpPr>
          <p:nvPr>
            <p:ph type="body" sz="quarter" idx="10" hasCustomPrompt="1"/>
          </p:nvPr>
        </p:nvSpPr>
        <p:spPr>
          <a:xfrm>
            <a:off x="907177" y="600691"/>
            <a:ext cx="5089448" cy="744538"/>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Tittel</a:t>
            </a:r>
          </a:p>
        </p:txBody>
      </p:sp>
      <p:sp>
        <p:nvSpPr>
          <p:cNvPr id="9" name="Text Placeholder 9">
            <a:extLst>
              <a:ext uri="{FF2B5EF4-FFF2-40B4-BE49-F238E27FC236}">
                <a16:creationId xmlns:a16="http://schemas.microsoft.com/office/drawing/2014/main" id="{19917B44-A4B7-C1A4-4F41-644590F04E76}"/>
              </a:ext>
            </a:extLst>
          </p:cNvPr>
          <p:cNvSpPr>
            <a:spLocks noGrp="1"/>
          </p:cNvSpPr>
          <p:nvPr>
            <p:ph type="body" sz="quarter" idx="12" hasCustomPrompt="1"/>
          </p:nvPr>
        </p:nvSpPr>
        <p:spPr>
          <a:xfrm>
            <a:off x="907177" y="1647608"/>
            <a:ext cx="5089448" cy="3982638"/>
          </a:xfrm>
        </p:spPr>
        <p:txBody>
          <a:bodyPr>
            <a:noAutofit/>
          </a:bodyPr>
          <a:lstStyle>
            <a:lvl1pPr marL="185738" indent="-185738">
              <a:spcBef>
                <a:spcPts val="350"/>
              </a:spcBef>
              <a:buFont typeface="Arial" panose="020B0604020202020204" pitchFamily="34" charset="0"/>
              <a:buChar char="•"/>
              <a:tabLst/>
              <a:defRPr sz="2500" b="0" i="0">
                <a:latin typeface="Arial" panose="020B0604020202020204" pitchFamily="34" charset="0"/>
                <a:cs typeface="Arial" panose="020B0604020202020204" pitchFamily="34" charset="0"/>
              </a:defRPr>
            </a:lvl1pPr>
          </a:lstStyle>
          <a:p>
            <a:pPr lvl="0"/>
            <a:r>
              <a:rPr lang="nb-NO" noProof="0"/>
              <a:t>Tekst</a:t>
            </a:r>
          </a:p>
        </p:txBody>
      </p:sp>
      <p:sp>
        <p:nvSpPr>
          <p:cNvPr id="11" name="Picture Placeholder 10">
            <a:extLst>
              <a:ext uri="{FF2B5EF4-FFF2-40B4-BE49-F238E27FC236}">
                <a16:creationId xmlns:a16="http://schemas.microsoft.com/office/drawing/2014/main" id="{E12756DE-5DB5-F417-6E52-6D37A79BE07B}"/>
              </a:ext>
            </a:extLst>
          </p:cNvPr>
          <p:cNvSpPr>
            <a:spLocks noGrp="1"/>
          </p:cNvSpPr>
          <p:nvPr>
            <p:ph type="pic" sz="quarter" idx="13"/>
          </p:nvPr>
        </p:nvSpPr>
        <p:spPr>
          <a:xfrm>
            <a:off x="6408086" y="0"/>
            <a:ext cx="5783914" cy="6857999"/>
          </a:xfrm>
        </p:spPr>
        <p:txBody>
          <a:bodyPr/>
          <a:lstStyle>
            <a:lvl1pPr marL="0" indent="0">
              <a:buNone/>
              <a:defRPr>
                <a:solidFill>
                  <a:schemeClr val="bg1">
                    <a:lumMod val="65000"/>
                  </a:schemeClr>
                </a:solidFill>
              </a:defRPr>
            </a:lvl1pPr>
          </a:lstStyle>
          <a:p>
            <a:r>
              <a:rPr lang="nb-NO"/>
              <a:t>Klikk på ikonet for å legge til et bilde</a:t>
            </a:r>
          </a:p>
        </p:txBody>
      </p:sp>
    </p:spTree>
    <p:extLst>
      <p:ext uri="{BB962C8B-B14F-4D97-AF65-F5344CB8AC3E}">
        <p14:creationId xmlns:p14="http://schemas.microsoft.com/office/powerpoint/2010/main" val="3339808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med undertittel 2 spalter">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
        <p:nvSpPr>
          <p:cNvPr id="4" name="Text Placeholder 9">
            <a:extLst>
              <a:ext uri="{FF2B5EF4-FFF2-40B4-BE49-F238E27FC236}">
                <a16:creationId xmlns:a16="http://schemas.microsoft.com/office/drawing/2014/main" id="{74056B6B-9B8D-D1BC-D027-B5275F961BFC}"/>
              </a:ext>
            </a:extLst>
          </p:cNvPr>
          <p:cNvSpPr>
            <a:spLocks noGrp="1"/>
          </p:cNvSpPr>
          <p:nvPr>
            <p:ph type="body" sz="quarter" idx="10" hasCustomPrompt="1"/>
          </p:nvPr>
        </p:nvSpPr>
        <p:spPr>
          <a:xfrm>
            <a:off x="637541" y="609225"/>
            <a:ext cx="10706015" cy="744538"/>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Tittel</a:t>
            </a:r>
          </a:p>
        </p:txBody>
      </p:sp>
      <p:sp>
        <p:nvSpPr>
          <p:cNvPr id="6" name="Text Placeholder 9">
            <a:extLst>
              <a:ext uri="{FF2B5EF4-FFF2-40B4-BE49-F238E27FC236}">
                <a16:creationId xmlns:a16="http://schemas.microsoft.com/office/drawing/2014/main" id="{64F70B31-CD19-C0EE-EC61-6D953DB554F9}"/>
              </a:ext>
            </a:extLst>
          </p:cNvPr>
          <p:cNvSpPr>
            <a:spLocks noGrp="1"/>
          </p:cNvSpPr>
          <p:nvPr>
            <p:ph type="body" sz="quarter" idx="12" hasCustomPrompt="1"/>
          </p:nvPr>
        </p:nvSpPr>
        <p:spPr>
          <a:xfrm>
            <a:off x="637307" y="1837310"/>
            <a:ext cx="5203400" cy="4392430"/>
          </a:xfrm>
        </p:spPr>
        <p:txBody>
          <a:bodyPr>
            <a:noAutofit/>
          </a:bodyPr>
          <a:lstStyle>
            <a:lvl1pPr marL="136525" indent="-136525">
              <a:spcBef>
                <a:spcPts val="200"/>
              </a:spcBef>
              <a:buFont typeface="Arial" panose="020B0604020202020204" pitchFamily="34" charset="0"/>
              <a:buChar char="•"/>
              <a:tabLst/>
              <a:defRPr sz="1800" b="0" i="0">
                <a:latin typeface="Arial" panose="020B0604020202020204" pitchFamily="34" charset="0"/>
                <a:cs typeface="Arial" panose="020B0604020202020204" pitchFamily="34" charset="0"/>
              </a:defRPr>
            </a:lvl1pPr>
          </a:lstStyle>
          <a:p>
            <a:pPr lvl="0"/>
            <a:r>
              <a:rPr lang="nb-NO" noProof="0"/>
              <a:t>Tekst</a:t>
            </a:r>
          </a:p>
        </p:txBody>
      </p:sp>
      <p:sp>
        <p:nvSpPr>
          <p:cNvPr id="7" name="Text Placeholder 9">
            <a:extLst>
              <a:ext uri="{FF2B5EF4-FFF2-40B4-BE49-F238E27FC236}">
                <a16:creationId xmlns:a16="http://schemas.microsoft.com/office/drawing/2014/main" id="{59310384-6193-F976-3593-FF0D8F160DD3}"/>
              </a:ext>
            </a:extLst>
          </p:cNvPr>
          <p:cNvSpPr>
            <a:spLocks noGrp="1"/>
          </p:cNvSpPr>
          <p:nvPr>
            <p:ph type="body" sz="quarter" idx="13" hasCustomPrompt="1"/>
          </p:nvPr>
        </p:nvSpPr>
        <p:spPr>
          <a:xfrm>
            <a:off x="6157574" y="1837310"/>
            <a:ext cx="5203400" cy="3996223"/>
          </a:xfrm>
        </p:spPr>
        <p:txBody>
          <a:bodyPr>
            <a:noAutofit/>
          </a:bodyPr>
          <a:lstStyle>
            <a:lvl1pPr marL="136525" indent="-136525">
              <a:spcBef>
                <a:spcPts val="200"/>
              </a:spcBef>
              <a:buFont typeface="Arial" panose="020B0604020202020204" pitchFamily="34" charset="0"/>
              <a:buChar char="•"/>
              <a:tabLst/>
              <a:defRPr sz="1800" b="0" i="0">
                <a:latin typeface="Arial" panose="020B0604020202020204" pitchFamily="34" charset="0"/>
                <a:cs typeface="Arial" panose="020B0604020202020204" pitchFamily="34" charset="0"/>
              </a:defRPr>
            </a:lvl1pPr>
          </a:lstStyle>
          <a:p>
            <a:pPr lvl="0"/>
            <a:r>
              <a:rPr lang="nb-NO" noProof="0"/>
              <a:t>Tekst</a:t>
            </a:r>
          </a:p>
        </p:txBody>
      </p:sp>
      <p:sp>
        <p:nvSpPr>
          <p:cNvPr id="8" name="Text Placeholder 9">
            <a:extLst>
              <a:ext uri="{FF2B5EF4-FFF2-40B4-BE49-F238E27FC236}">
                <a16:creationId xmlns:a16="http://schemas.microsoft.com/office/drawing/2014/main" id="{5058937F-8297-BB28-FBA3-ED498C754ED0}"/>
              </a:ext>
            </a:extLst>
          </p:cNvPr>
          <p:cNvSpPr>
            <a:spLocks noGrp="1"/>
          </p:cNvSpPr>
          <p:nvPr>
            <p:ph type="body" sz="quarter" idx="14" hasCustomPrompt="1"/>
          </p:nvPr>
        </p:nvSpPr>
        <p:spPr>
          <a:xfrm>
            <a:off x="647210" y="1458346"/>
            <a:ext cx="5203400" cy="296290"/>
          </a:xfrm>
        </p:spPr>
        <p:txBody>
          <a:bodyPr>
            <a:noAutofit/>
          </a:bodyPr>
          <a:lstStyle>
            <a:lvl1pPr marL="0" indent="0">
              <a:spcBef>
                <a:spcPts val="200"/>
              </a:spcBef>
              <a:buFont typeface="Arial" panose="020B0604020202020204" pitchFamily="34" charset="0"/>
              <a:buNone/>
              <a:tabLst/>
              <a:defRPr sz="2000" b="1" i="0">
                <a:latin typeface="Arial" panose="020B0604020202020204" pitchFamily="34" charset="0"/>
                <a:cs typeface="Arial" panose="020B0604020202020204" pitchFamily="34" charset="0"/>
              </a:defRPr>
            </a:lvl1pPr>
          </a:lstStyle>
          <a:p>
            <a:pPr lvl="0"/>
            <a:r>
              <a:rPr lang="nb-NO" noProof="0"/>
              <a:t>Undertittel</a:t>
            </a:r>
          </a:p>
        </p:txBody>
      </p:sp>
      <p:sp>
        <p:nvSpPr>
          <p:cNvPr id="9" name="Text Placeholder 9">
            <a:extLst>
              <a:ext uri="{FF2B5EF4-FFF2-40B4-BE49-F238E27FC236}">
                <a16:creationId xmlns:a16="http://schemas.microsoft.com/office/drawing/2014/main" id="{163714BA-FE15-3F6A-2617-BB949DC5228B}"/>
              </a:ext>
            </a:extLst>
          </p:cNvPr>
          <p:cNvSpPr>
            <a:spLocks noGrp="1"/>
          </p:cNvSpPr>
          <p:nvPr>
            <p:ph type="body" sz="quarter" idx="15" hasCustomPrompt="1"/>
          </p:nvPr>
        </p:nvSpPr>
        <p:spPr>
          <a:xfrm>
            <a:off x="6139255" y="1458346"/>
            <a:ext cx="5203400" cy="296290"/>
          </a:xfrm>
        </p:spPr>
        <p:txBody>
          <a:bodyPr>
            <a:noAutofit/>
          </a:bodyPr>
          <a:lstStyle>
            <a:lvl1pPr marL="0" indent="0">
              <a:spcBef>
                <a:spcPts val="200"/>
              </a:spcBef>
              <a:buFont typeface="Arial" panose="020B0604020202020204" pitchFamily="34" charset="0"/>
              <a:buNone/>
              <a:tabLst/>
              <a:defRPr sz="2000" b="1" i="0">
                <a:latin typeface="Arial" panose="020B0604020202020204" pitchFamily="34" charset="0"/>
                <a:cs typeface="Arial" panose="020B0604020202020204" pitchFamily="34" charset="0"/>
              </a:defRPr>
            </a:lvl1pPr>
          </a:lstStyle>
          <a:p>
            <a:pPr lvl="0"/>
            <a:r>
              <a:rPr lang="nb-NO" noProof="0"/>
              <a:t>Undertittel</a:t>
            </a:r>
          </a:p>
        </p:txBody>
      </p:sp>
    </p:spTree>
    <p:extLst>
      <p:ext uri="{BB962C8B-B14F-4D97-AF65-F5344CB8AC3E}">
        <p14:creationId xmlns:p14="http://schemas.microsoft.com/office/powerpoint/2010/main" val="4215833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hold 2 spalter">
    <p:bg>
      <p:bgPr>
        <a:solidFill>
          <a:schemeClr val="accent4"/>
        </a:solid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74056B6B-9B8D-D1BC-D027-B5275F961BFC}"/>
              </a:ext>
            </a:extLst>
          </p:cNvPr>
          <p:cNvSpPr>
            <a:spLocks noGrp="1"/>
          </p:cNvSpPr>
          <p:nvPr>
            <p:ph type="body" sz="quarter" idx="10" hasCustomPrompt="1"/>
          </p:nvPr>
        </p:nvSpPr>
        <p:spPr>
          <a:xfrm>
            <a:off x="637541" y="609225"/>
            <a:ext cx="10706015" cy="744538"/>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Tittel</a:t>
            </a:r>
          </a:p>
        </p:txBody>
      </p:sp>
      <p:sp>
        <p:nvSpPr>
          <p:cNvPr id="3" name="Content Placeholder 2">
            <a:extLst>
              <a:ext uri="{FF2B5EF4-FFF2-40B4-BE49-F238E27FC236}">
                <a16:creationId xmlns:a16="http://schemas.microsoft.com/office/drawing/2014/main" id="{C992F9F0-4608-435A-6217-9783FC64BCA3}"/>
              </a:ext>
            </a:extLst>
          </p:cNvPr>
          <p:cNvSpPr>
            <a:spLocks noGrp="1"/>
          </p:cNvSpPr>
          <p:nvPr>
            <p:ph sz="quarter" idx="16"/>
          </p:nvPr>
        </p:nvSpPr>
        <p:spPr>
          <a:xfrm>
            <a:off x="647700" y="1511906"/>
            <a:ext cx="5202238" cy="437515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Content Placeholder 2">
            <a:extLst>
              <a:ext uri="{FF2B5EF4-FFF2-40B4-BE49-F238E27FC236}">
                <a16:creationId xmlns:a16="http://schemas.microsoft.com/office/drawing/2014/main" id="{C1E85AEC-A1F2-ADFE-8B36-080F979F1107}"/>
              </a:ext>
            </a:extLst>
          </p:cNvPr>
          <p:cNvSpPr>
            <a:spLocks noGrp="1"/>
          </p:cNvSpPr>
          <p:nvPr>
            <p:ph sz="quarter" idx="17"/>
          </p:nvPr>
        </p:nvSpPr>
        <p:spPr>
          <a:xfrm>
            <a:off x="6134100" y="1511906"/>
            <a:ext cx="5202238" cy="437515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2" name="Picture 1">
            <a:extLst>
              <a:ext uri="{FF2B5EF4-FFF2-40B4-BE49-F238E27FC236}">
                <a16:creationId xmlns:a16="http://schemas.microsoft.com/office/drawing/2014/main" id="{E4686605-DBC6-19E0-3D70-A55414D81436}"/>
              </a:ext>
            </a:extLst>
          </p:cNvPr>
          <p:cNvPicPr>
            <a:picLocks noChangeAspect="1"/>
          </p:cNvPicPr>
          <p:nvPr userDrawn="1"/>
        </p:nvPicPr>
        <p:blipFill>
          <a:blip r:embed="rId2"/>
          <a:stretch>
            <a:fillRect/>
          </a:stretch>
        </p:blipFill>
        <p:spPr>
          <a:xfrm>
            <a:off x="10397066" y="6217585"/>
            <a:ext cx="1151467" cy="229021"/>
          </a:xfrm>
          <a:prstGeom prst="rect">
            <a:avLst/>
          </a:prstGeom>
        </p:spPr>
      </p:pic>
    </p:spTree>
    <p:extLst>
      <p:ext uri="{BB962C8B-B14F-4D97-AF65-F5344CB8AC3E}">
        <p14:creationId xmlns:p14="http://schemas.microsoft.com/office/powerpoint/2010/main" val="314829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e med tittel">
    <p:bg>
      <p:bgPr>
        <a:solidFill>
          <a:schemeClr val="accent4"/>
        </a:solidFill>
        <a:effectLst/>
      </p:bgPr>
    </p:bg>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74056B6B-9B8D-D1BC-D027-B5275F961BFC}"/>
              </a:ext>
            </a:extLst>
          </p:cNvPr>
          <p:cNvSpPr>
            <a:spLocks noGrp="1"/>
          </p:cNvSpPr>
          <p:nvPr>
            <p:ph type="body" sz="quarter" idx="10" hasCustomPrompt="1"/>
          </p:nvPr>
        </p:nvSpPr>
        <p:spPr>
          <a:xfrm>
            <a:off x="637541" y="609225"/>
            <a:ext cx="10706015" cy="744538"/>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Tittel</a:t>
            </a:r>
          </a:p>
        </p:txBody>
      </p:sp>
      <p:sp>
        <p:nvSpPr>
          <p:cNvPr id="6" name="Picture Placeholder 5">
            <a:extLst>
              <a:ext uri="{FF2B5EF4-FFF2-40B4-BE49-F238E27FC236}">
                <a16:creationId xmlns:a16="http://schemas.microsoft.com/office/drawing/2014/main" id="{743BC0C5-7BC3-7EDB-21B2-F6B75FDD1A01}"/>
              </a:ext>
            </a:extLst>
          </p:cNvPr>
          <p:cNvSpPr>
            <a:spLocks noGrp="1"/>
          </p:cNvSpPr>
          <p:nvPr>
            <p:ph type="pic" sz="quarter" idx="18"/>
          </p:nvPr>
        </p:nvSpPr>
        <p:spPr>
          <a:xfrm>
            <a:off x="638175" y="1511300"/>
            <a:ext cx="10698163" cy="4375150"/>
          </a:xfrm>
        </p:spPr>
        <p:txBody>
          <a:bodyPr/>
          <a:lstStyle>
            <a:lvl1pPr marL="0" indent="0">
              <a:buNone/>
              <a:defRPr>
                <a:solidFill>
                  <a:schemeClr val="bg1">
                    <a:lumMod val="65000"/>
                  </a:schemeClr>
                </a:solidFill>
              </a:defRPr>
            </a:lvl1pPr>
          </a:lstStyle>
          <a:p>
            <a:r>
              <a:rPr lang="nb-NO"/>
              <a:t>Klikk på ikonet for å legge til et bilde</a:t>
            </a:r>
          </a:p>
        </p:txBody>
      </p:sp>
      <p:pic>
        <p:nvPicPr>
          <p:cNvPr id="2" name="Picture 1">
            <a:extLst>
              <a:ext uri="{FF2B5EF4-FFF2-40B4-BE49-F238E27FC236}">
                <a16:creationId xmlns:a16="http://schemas.microsoft.com/office/drawing/2014/main" id="{634A91F3-34DB-9038-2C59-75EB1224C3A7}"/>
              </a:ext>
            </a:extLst>
          </p:cNvPr>
          <p:cNvPicPr>
            <a:picLocks noChangeAspect="1"/>
          </p:cNvPicPr>
          <p:nvPr userDrawn="1"/>
        </p:nvPicPr>
        <p:blipFill>
          <a:blip r:embed="rId2"/>
          <a:stretch>
            <a:fillRect/>
          </a:stretch>
        </p:blipFill>
        <p:spPr>
          <a:xfrm>
            <a:off x="10397066" y="6217585"/>
            <a:ext cx="1151467" cy="229021"/>
          </a:xfrm>
          <a:prstGeom prst="rect">
            <a:avLst/>
          </a:prstGeom>
        </p:spPr>
      </p:pic>
    </p:spTree>
    <p:extLst>
      <p:ext uri="{BB962C8B-B14F-4D97-AF65-F5344CB8AC3E}">
        <p14:creationId xmlns:p14="http://schemas.microsoft.com/office/powerpoint/2010/main" val="2861089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ort bilde">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217585"/>
            <a:ext cx="1151467" cy="229021"/>
          </a:xfrm>
          <a:prstGeom prst="rect">
            <a:avLst/>
          </a:prstGeom>
        </p:spPr>
      </p:pic>
      <p:sp>
        <p:nvSpPr>
          <p:cNvPr id="6" name="Picture Placeholder 5">
            <a:extLst>
              <a:ext uri="{FF2B5EF4-FFF2-40B4-BE49-F238E27FC236}">
                <a16:creationId xmlns:a16="http://schemas.microsoft.com/office/drawing/2014/main" id="{743BC0C5-7BC3-7EDB-21B2-F6B75FDD1A01}"/>
              </a:ext>
            </a:extLst>
          </p:cNvPr>
          <p:cNvSpPr>
            <a:spLocks noGrp="1"/>
          </p:cNvSpPr>
          <p:nvPr>
            <p:ph type="pic" sz="quarter" idx="18"/>
          </p:nvPr>
        </p:nvSpPr>
        <p:spPr>
          <a:xfrm>
            <a:off x="0" y="0"/>
            <a:ext cx="12192000" cy="5898629"/>
          </a:xfrm>
        </p:spPr>
        <p:txBody>
          <a:bodyPr/>
          <a:lstStyle>
            <a:lvl1pPr marL="0" indent="0">
              <a:buNone/>
              <a:defRPr>
                <a:solidFill>
                  <a:schemeClr val="bg1">
                    <a:lumMod val="65000"/>
                  </a:schemeClr>
                </a:solidFill>
              </a:defRPr>
            </a:lvl1pPr>
          </a:lstStyle>
          <a:p>
            <a:r>
              <a:rPr lang="nb-NO"/>
              <a:t>Klikk på ikonet for å legge til et bilde</a:t>
            </a:r>
          </a:p>
        </p:txBody>
      </p:sp>
    </p:spTree>
    <p:extLst>
      <p:ext uri="{BB962C8B-B14F-4D97-AF65-F5344CB8AC3E}">
        <p14:creationId xmlns:p14="http://schemas.microsoft.com/office/powerpoint/2010/main" val="2757720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fleksjonsoppgave">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6" name="Picture 5" descr="A blue question mark in a black square&#10;&#10;Description automatically generated with medium confidence">
            <a:extLst>
              <a:ext uri="{FF2B5EF4-FFF2-40B4-BE49-F238E27FC236}">
                <a16:creationId xmlns:a16="http://schemas.microsoft.com/office/drawing/2014/main" id="{ED24C09C-9498-EB7C-FD6F-482E33504F4C}"/>
              </a:ext>
            </a:extLst>
          </p:cNvPr>
          <p:cNvPicPr>
            <a:picLocks noChangeAspect="1"/>
          </p:cNvPicPr>
          <p:nvPr userDrawn="1"/>
        </p:nvPicPr>
        <p:blipFill>
          <a:blip r:embed="rId3"/>
          <a:stretch>
            <a:fillRect/>
          </a:stretch>
        </p:blipFill>
        <p:spPr>
          <a:xfrm>
            <a:off x="10093421" y="736600"/>
            <a:ext cx="1455112" cy="1684867"/>
          </a:xfrm>
          <a:prstGeom prst="rect">
            <a:avLst/>
          </a:prstGeom>
        </p:spPr>
      </p:pic>
      <p:sp>
        <p:nvSpPr>
          <p:cNvPr id="8" name="Text Placeholder 9">
            <a:extLst>
              <a:ext uri="{FF2B5EF4-FFF2-40B4-BE49-F238E27FC236}">
                <a16:creationId xmlns:a16="http://schemas.microsoft.com/office/drawing/2014/main" id="{5BB03103-1FFB-8A89-9A01-6125051DA415}"/>
              </a:ext>
            </a:extLst>
          </p:cNvPr>
          <p:cNvSpPr>
            <a:spLocks noGrp="1"/>
          </p:cNvSpPr>
          <p:nvPr>
            <p:ph type="body" sz="quarter" idx="12" hasCustomPrompt="1"/>
          </p:nvPr>
        </p:nvSpPr>
        <p:spPr>
          <a:xfrm>
            <a:off x="986796" y="2218710"/>
            <a:ext cx="8614404" cy="3826490"/>
          </a:xfrm>
        </p:spPr>
        <p:txBody>
          <a:bodyPr>
            <a:noAutofit/>
          </a:bodyPr>
          <a:lstStyle>
            <a:lvl1pPr marL="0" indent="0">
              <a:spcBef>
                <a:spcPts val="350"/>
              </a:spcBef>
              <a:buFont typeface="Arial" panose="020B0604020202020204" pitchFamily="34" charset="0"/>
              <a:buNone/>
              <a:tabLst/>
              <a:defRPr sz="4500" b="0" i="0">
                <a:latin typeface="Arial" panose="020B0604020202020204" pitchFamily="34" charset="0"/>
                <a:cs typeface="Arial" panose="020B0604020202020204" pitchFamily="34" charset="0"/>
              </a:defRPr>
            </a:lvl1pPr>
          </a:lstStyle>
          <a:p>
            <a:pPr lvl="0"/>
            <a:r>
              <a:rPr lang="nb-NO" noProof="0"/>
              <a:t>Kommunestyret skal ta lederskapet for utviklingen av kommunen – hvordan kan det gjøres på en best mulig måte?</a:t>
            </a:r>
          </a:p>
        </p:txBody>
      </p:sp>
      <p:sp>
        <p:nvSpPr>
          <p:cNvPr id="2" name="Text Placeholder 9">
            <a:extLst>
              <a:ext uri="{FF2B5EF4-FFF2-40B4-BE49-F238E27FC236}">
                <a16:creationId xmlns:a16="http://schemas.microsoft.com/office/drawing/2014/main" id="{D15426E1-3FC8-1E2D-4373-3752F23E27BA}"/>
              </a:ext>
            </a:extLst>
          </p:cNvPr>
          <p:cNvSpPr>
            <a:spLocks noGrp="1"/>
          </p:cNvSpPr>
          <p:nvPr>
            <p:ph type="body" sz="quarter" idx="10" hasCustomPrompt="1"/>
          </p:nvPr>
        </p:nvSpPr>
        <p:spPr>
          <a:xfrm>
            <a:off x="969955" y="1129506"/>
            <a:ext cx="8611582" cy="508530"/>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Refleksjonsoppgave</a:t>
            </a:r>
          </a:p>
        </p:txBody>
      </p:sp>
    </p:spTree>
    <p:extLst>
      <p:ext uri="{BB962C8B-B14F-4D97-AF65-F5344CB8AC3E}">
        <p14:creationId xmlns:p14="http://schemas.microsoft.com/office/powerpoint/2010/main" val="2155589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kusjonsoppgave">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
        <p:nvSpPr>
          <p:cNvPr id="6" name="Text Placeholder 9">
            <a:extLst>
              <a:ext uri="{FF2B5EF4-FFF2-40B4-BE49-F238E27FC236}">
                <a16:creationId xmlns:a16="http://schemas.microsoft.com/office/drawing/2014/main" id="{3E58B9C0-A5B4-7678-7475-81F94F6F9972}"/>
              </a:ext>
            </a:extLst>
          </p:cNvPr>
          <p:cNvSpPr>
            <a:spLocks noGrp="1"/>
          </p:cNvSpPr>
          <p:nvPr>
            <p:ph type="body" sz="quarter" idx="12" hasCustomPrompt="1"/>
          </p:nvPr>
        </p:nvSpPr>
        <p:spPr>
          <a:xfrm>
            <a:off x="984150" y="1943062"/>
            <a:ext cx="9994471" cy="3838582"/>
          </a:xfrm>
        </p:spPr>
        <p:txBody>
          <a:bodyPr>
            <a:noAutofit/>
          </a:bodyPr>
          <a:lstStyle>
            <a:lvl1pPr marL="0" indent="0">
              <a:spcBef>
                <a:spcPts val="350"/>
              </a:spcBef>
              <a:buFont typeface="Arial" panose="020B0604020202020204" pitchFamily="34" charset="0"/>
              <a:buNone/>
              <a:tabLst/>
              <a:defRPr sz="2500" b="0" i="0">
                <a:latin typeface="Arial" panose="020B0604020202020204" pitchFamily="34" charset="0"/>
                <a:cs typeface="Arial" panose="020B0604020202020204" pitchFamily="34" charset="0"/>
              </a:defRPr>
            </a:lvl1pPr>
          </a:lstStyle>
          <a:p>
            <a:pPr lvl="0"/>
            <a:r>
              <a:rPr lang="nb-NO" noProof="0"/>
              <a:t>Kommunen har bevilget en større sum til fullføring av et prosjekt. Prosjektet er delvis utarbeidet av en kunstner. Bevilgningen går til et lokallag, som skal sørge for at kunstprosjektet ferdigstilles. Det lokale laget velger å gå til en annen leverandør for å utføre og ferdigstille kunstverket. Kunstneren mener dette er brudd på opphavsretten. </a:t>
            </a:r>
          </a:p>
          <a:p>
            <a:pPr lvl="0"/>
            <a:endParaRPr lang="nb-NO" noProof="0"/>
          </a:p>
          <a:p>
            <a:pPr lvl="0"/>
            <a:r>
              <a:rPr lang="nb-NO" noProof="0"/>
              <a:t>En politiker i kommunen engasjerer seg i saken og har møtt med kunstneren og dennes advokat flere ganger. Politikeren ønsker å ta saken opp i kommunestyret. Er politikeren inhabil?</a:t>
            </a:r>
          </a:p>
        </p:txBody>
      </p:sp>
      <p:pic>
        <p:nvPicPr>
          <p:cNvPr id="8" name="Picture 7" descr="A blue question mark in a black square&#10;&#10;Description automatically generated with medium confidence">
            <a:extLst>
              <a:ext uri="{FF2B5EF4-FFF2-40B4-BE49-F238E27FC236}">
                <a16:creationId xmlns:a16="http://schemas.microsoft.com/office/drawing/2014/main" id="{945532E5-7159-DDD6-AB96-FB35F40F8379}"/>
              </a:ext>
            </a:extLst>
          </p:cNvPr>
          <p:cNvPicPr>
            <a:picLocks noChangeAspect="1"/>
          </p:cNvPicPr>
          <p:nvPr userDrawn="1"/>
        </p:nvPicPr>
        <p:blipFill>
          <a:blip r:embed="rId3"/>
          <a:stretch>
            <a:fillRect/>
          </a:stretch>
        </p:blipFill>
        <p:spPr>
          <a:xfrm>
            <a:off x="10792839" y="745064"/>
            <a:ext cx="755694" cy="875014"/>
          </a:xfrm>
          <a:prstGeom prst="rect">
            <a:avLst/>
          </a:prstGeom>
        </p:spPr>
      </p:pic>
      <p:sp>
        <p:nvSpPr>
          <p:cNvPr id="2" name="Text Placeholder 9">
            <a:extLst>
              <a:ext uri="{FF2B5EF4-FFF2-40B4-BE49-F238E27FC236}">
                <a16:creationId xmlns:a16="http://schemas.microsoft.com/office/drawing/2014/main" id="{87CF5F9E-AB3B-6E72-A947-958BECDCA169}"/>
              </a:ext>
            </a:extLst>
          </p:cNvPr>
          <p:cNvSpPr>
            <a:spLocks noGrp="1"/>
          </p:cNvSpPr>
          <p:nvPr>
            <p:ph type="body" sz="quarter" idx="10" hasCustomPrompt="1"/>
          </p:nvPr>
        </p:nvSpPr>
        <p:spPr>
          <a:xfrm>
            <a:off x="969955" y="1129506"/>
            <a:ext cx="8611582" cy="508530"/>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Diskusjonsoppgave</a:t>
            </a:r>
          </a:p>
        </p:txBody>
      </p:sp>
    </p:spTree>
    <p:extLst>
      <p:ext uri="{BB962C8B-B14F-4D97-AF65-F5344CB8AC3E}">
        <p14:creationId xmlns:p14="http://schemas.microsoft.com/office/powerpoint/2010/main" val="196837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ase">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
        <p:nvSpPr>
          <p:cNvPr id="6" name="Text Placeholder 9">
            <a:extLst>
              <a:ext uri="{FF2B5EF4-FFF2-40B4-BE49-F238E27FC236}">
                <a16:creationId xmlns:a16="http://schemas.microsoft.com/office/drawing/2014/main" id="{3E58B9C0-A5B4-7678-7475-81F94F6F9972}"/>
              </a:ext>
            </a:extLst>
          </p:cNvPr>
          <p:cNvSpPr>
            <a:spLocks noGrp="1"/>
          </p:cNvSpPr>
          <p:nvPr>
            <p:ph type="body" sz="quarter" idx="12" hasCustomPrompt="1"/>
          </p:nvPr>
        </p:nvSpPr>
        <p:spPr>
          <a:xfrm>
            <a:off x="984150" y="1943062"/>
            <a:ext cx="9994471" cy="3838582"/>
          </a:xfrm>
        </p:spPr>
        <p:txBody>
          <a:bodyPr>
            <a:noAutofit/>
          </a:bodyPr>
          <a:lstStyle>
            <a:lvl1pPr marL="0" indent="0">
              <a:spcBef>
                <a:spcPts val="350"/>
              </a:spcBef>
              <a:buFont typeface="Arial" panose="020B0604020202020204" pitchFamily="34" charset="0"/>
              <a:buNone/>
              <a:tabLst/>
              <a:defRPr sz="2500" b="0" i="0">
                <a:latin typeface="Arial" panose="020B0604020202020204" pitchFamily="34" charset="0"/>
                <a:cs typeface="Arial" panose="020B0604020202020204" pitchFamily="34" charset="0"/>
              </a:defRPr>
            </a:lvl1pPr>
          </a:lstStyle>
          <a:p>
            <a:pPr lvl="0"/>
            <a:r>
              <a:rPr lang="nb-NO" noProof="0"/>
              <a:t>Kommunen har bevilget en større sum til fullføring av et prosjekt. Prosjektet er delvis utarbeidet av en kunstner. Bevilgningen går til et lokallag, som skal sørge for at kunstprosjektet ferdigstilles. Det lokale laget velger å gå til en annen leverandør for å utføre og ferdigstille kunstverket. Kunstneren mener dette er brudd på opphavsretten. </a:t>
            </a:r>
          </a:p>
          <a:p>
            <a:pPr lvl="0"/>
            <a:endParaRPr lang="nb-NO" noProof="0"/>
          </a:p>
          <a:p>
            <a:pPr lvl="0"/>
            <a:r>
              <a:rPr lang="nb-NO" noProof="0"/>
              <a:t>En politiker i kommunen engasjerer seg i saken og har møtt med kunstneren og dennes advokat flere ganger. Politikeren ønsker å ta saken opp i kommunestyret. Er politikeren inhabil?</a:t>
            </a:r>
          </a:p>
        </p:txBody>
      </p:sp>
      <p:pic>
        <p:nvPicPr>
          <p:cNvPr id="8" name="Picture 7">
            <a:extLst>
              <a:ext uri="{FF2B5EF4-FFF2-40B4-BE49-F238E27FC236}">
                <a16:creationId xmlns:a16="http://schemas.microsoft.com/office/drawing/2014/main" id="{945532E5-7159-DDD6-AB96-FB35F40F8379}"/>
              </a:ext>
            </a:extLst>
          </p:cNvPr>
          <p:cNvPicPr>
            <a:picLocks noChangeAspect="1"/>
          </p:cNvPicPr>
          <p:nvPr userDrawn="1"/>
        </p:nvPicPr>
        <p:blipFill>
          <a:blip r:embed="rId3"/>
          <a:srcRect/>
          <a:stretch/>
        </p:blipFill>
        <p:spPr>
          <a:xfrm>
            <a:off x="10792839" y="745064"/>
            <a:ext cx="755693" cy="875014"/>
          </a:xfrm>
          <a:prstGeom prst="rect">
            <a:avLst/>
          </a:prstGeom>
        </p:spPr>
      </p:pic>
      <p:sp>
        <p:nvSpPr>
          <p:cNvPr id="2" name="Text Placeholder 9">
            <a:extLst>
              <a:ext uri="{FF2B5EF4-FFF2-40B4-BE49-F238E27FC236}">
                <a16:creationId xmlns:a16="http://schemas.microsoft.com/office/drawing/2014/main" id="{02884A30-FC7C-4F27-A9E9-CA2C17738FEF}"/>
              </a:ext>
            </a:extLst>
          </p:cNvPr>
          <p:cNvSpPr>
            <a:spLocks noGrp="1"/>
          </p:cNvSpPr>
          <p:nvPr>
            <p:ph type="body" sz="quarter" idx="10" hasCustomPrompt="1"/>
          </p:nvPr>
        </p:nvSpPr>
        <p:spPr>
          <a:xfrm>
            <a:off x="969955" y="1129506"/>
            <a:ext cx="8611582" cy="508530"/>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Case</a:t>
            </a:r>
          </a:p>
        </p:txBody>
      </p:sp>
    </p:spTree>
    <p:extLst>
      <p:ext uri="{BB962C8B-B14F-4D97-AF65-F5344CB8AC3E}">
        <p14:creationId xmlns:p14="http://schemas.microsoft.com/office/powerpoint/2010/main" val="31876309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odell: De folkevalgtes roller">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8" name="Picture 7">
            <a:extLst>
              <a:ext uri="{FF2B5EF4-FFF2-40B4-BE49-F238E27FC236}">
                <a16:creationId xmlns:a16="http://schemas.microsoft.com/office/drawing/2014/main" id="{5A8C6CCD-1621-6502-54B3-49E6EC5B7949}"/>
              </a:ext>
            </a:extLst>
          </p:cNvPr>
          <p:cNvPicPr>
            <a:picLocks noChangeAspect="1"/>
          </p:cNvPicPr>
          <p:nvPr userDrawn="1"/>
        </p:nvPicPr>
        <p:blipFill>
          <a:blip r:embed="rId3"/>
          <a:srcRect/>
          <a:stretch/>
        </p:blipFill>
        <p:spPr>
          <a:xfrm>
            <a:off x="-232348" y="-220140"/>
            <a:ext cx="12599234" cy="7087069"/>
          </a:xfrm>
          <a:prstGeom prst="rect">
            <a:avLst/>
          </a:prstGeom>
        </p:spPr>
      </p:pic>
    </p:spTree>
    <p:extLst>
      <p:ext uri="{BB962C8B-B14F-4D97-AF65-F5344CB8AC3E}">
        <p14:creationId xmlns:p14="http://schemas.microsoft.com/office/powerpoint/2010/main" val="74324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Pause">
    <p:bg>
      <p:bgPr>
        <a:solidFill>
          <a:schemeClr val="tx2"/>
        </a:solidFill>
        <a:effectLst/>
      </p:bgPr>
    </p:bg>
    <p:spTree>
      <p:nvGrpSpPr>
        <p:cNvPr id="1" name=""/>
        <p:cNvGrpSpPr/>
        <p:nvPr/>
      </p:nvGrpSpPr>
      <p:grpSpPr>
        <a:xfrm>
          <a:off x="0" y="0"/>
          <a:ext cx="0" cy="0"/>
          <a:chOff x="0" y="0"/>
          <a:chExt cx="0" cy="0"/>
        </a:xfrm>
      </p:grpSpPr>
      <p:pic>
        <p:nvPicPr>
          <p:cNvPr id="6" name="Picture 5" descr="A blue and white logo&#10;&#10;Description automatically generated with low confidence">
            <a:extLst>
              <a:ext uri="{FF2B5EF4-FFF2-40B4-BE49-F238E27FC236}">
                <a16:creationId xmlns:a16="http://schemas.microsoft.com/office/drawing/2014/main" id="{676BAAA0-4E1A-CD2B-E7AD-3DB00B022A3A}"/>
              </a:ext>
            </a:extLst>
          </p:cNvPr>
          <p:cNvPicPr>
            <a:picLocks noChangeAspect="1"/>
          </p:cNvPicPr>
          <p:nvPr userDrawn="1"/>
        </p:nvPicPr>
        <p:blipFill>
          <a:blip r:embed="rId2"/>
          <a:stretch>
            <a:fillRect/>
          </a:stretch>
        </p:blipFill>
        <p:spPr>
          <a:xfrm>
            <a:off x="10162800" y="5439600"/>
            <a:ext cx="1129650" cy="566355"/>
          </a:xfrm>
          <a:prstGeom prst="rect">
            <a:avLst/>
          </a:prstGeom>
        </p:spPr>
      </p:pic>
      <p:pic>
        <p:nvPicPr>
          <p:cNvPr id="8" name="Picture 7" descr="A blue line on a black background&#10;&#10;Description automatically generated with low confidence">
            <a:extLst>
              <a:ext uri="{FF2B5EF4-FFF2-40B4-BE49-F238E27FC236}">
                <a16:creationId xmlns:a16="http://schemas.microsoft.com/office/drawing/2014/main" id="{E1B3D382-8C6C-3DA6-3501-E5C6414381BA}"/>
              </a:ext>
            </a:extLst>
          </p:cNvPr>
          <p:cNvPicPr>
            <a:picLocks noChangeAspect="1"/>
          </p:cNvPicPr>
          <p:nvPr userDrawn="1"/>
        </p:nvPicPr>
        <p:blipFill>
          <a:blip r:embed="rId3"/>
          <a:stretch>
            <a:fillRect/>
          </a:stretch>
        </p:blipFill>
        <p:spPr>
          <a:xfrm>
            <a:off x="998813" y="953728"/>
            <a:ext cx="697466" cy="5240595"/>
          </a:xfrm>
          <a:prstGeom prst="rect">
            <a:avLst/>
          </a:prstGeom>
        </p:spPr>
      </p:pic>
      <p:pic>
        <p:nvPicPr>
          <p:cNvPr id="3" name="Picture 2" descr="A blue text on a black background&#10;&#10;Description automatically generated with medium confidence">
            <a:extLst>
              <a:ext uri="{FF2B5EF4-FFF2-40B4-BE49-F238E27FC236}">
                <a16:creationId xmlns:a16="http://schemas.microsoft.com/office/drawing/2014/main" id="{EA7EAE41-1AF3-664C-1DE4-719BC140A583}"/>
              </a:ext>
            </a:extLst>
          </p:cNvPr>
          <p:cNvPicPr>
            <a:picLocks noChangeAspect="1"/>
          </p:cNvPicPr>
          <p:nvPr userDrawn="1"/>
        </p:nvPicPr>
        <p:blipFill>
          <a:blip r:embed="rId4"/>
          <a:stretch>
            <a:fillRect/>
          </a:stretch>
        </p:blipFill>
        <p:spPr>
          <a:xfrm>
            <a:off x="4683176" y="2998301"/>
            <a:ext cx="2894351" cy="1151448"/>
          </a:xfrm>
          <a:prstGeom prst="rect">
            <a:avLst/>
          </a:prstGeom>
        </p:spPr>
      </p:pic>
    </p:spTree>
    <p:extLst>
      <p:ext uri="{BB962C8B-B14F-4D97-AF65-F5344CB8AC3E}">
        <p14:creationId xmlns:p14="http://schemas.microsoft.com/office/powerpoint/2010/main" val="8978866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odell: Deltakelsestrappa">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8" name="Picture 7">
            <a:extLst>
              <a:ext uri="{FF2B5EF4-FFF2-40B4-BE49-F238E27FC236}">
                <a16:creationId xmlns:a16="http://schemas.microsoft.com/office/drawing/2014/main" id="{5A8C6CCD-1621-6502-54B3-49E6EC5B7949}"/>
              </a:ext>
            </a:extLst>
          </p:cNvPr>
          <p:cNvPicPr>
            <a:picLocks noChangeAspect="1"/>
          </p:cNvPicPr>
          <p:nvPr userDrawn="1"/>
        </p:nvPicPr>
        <p:blipFill>
          <a:blip r:embed="rId3"/>
          <a:srcRect/>
          <a:stretch/>
        </p:blipFill>
        <p:spPr>
          <a:xfrm>
            <a:off x="-232348" y="-220140"/>
            <a:ext cx="12599234" cy="7087070"/>
          </a:xfrm>
          <a:prstGeom prst="rect">
            <a:avLst/>
          </a:prstGeom>
        </p:spPr>
      </p:pic>
    </p:spTree>
    <p:extLst>
      <p:ext uri="{BB962C8B-B14F-4D97-AF65-F5344CB8AC3E}">
        <p14:creationId xmlns:p14="http://schemas.microsoft.com/office/powerpoint/2010/main" val="2622477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odell: Handlingsrommet">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8" name="Picture 7">
            <a:extLst>
              <a:ext uri="{FF2B5EF4-FFF2-40B4-BE49-F238E27FC236}">
                <a16:creationId xmlns:a16="http://schemas.microsoft.com/office/drawing/2014/main" id="{5A8C6CCD-1621-6502-54B3-49E6EC5B7949}"/>
              </a:ext>
            </a:extLst>
          </p:cNvPr>
          <p:cNvPicPr>
            <a:picLocks noChangeAspect="1"/>
          </p:cNvPicPr>
          <p:nvPr userDrawn="1"/>
        </p:nvPicPr>
        <p:blipFill>
          <a:blip r:embed="rId3"/>
          <a:srcRect/>
          <a:stretch/>
        </p:blipFill>
        <p:spPr>
          <a:xfrm>
            <a:off x="-232348" y="-220140"/>
            <a:ext cx="12599233" cy="7087069"/>
          </a:xfrm>
          <a:prstGeom prst="rect">
            <a:avLst/>
          </a:prstGeom>
        </p:spPr>
      </p:pic>
    </p:spTree>
    <p:extLst>
      <p:ext uri="{BB962C8B-B14F-4D97-AF65-F5344CB8AC3E}">
        <p14:creationId xmlns:p14="http://schemas.microsoft.com/office/powerpoint/2010/main" val="2850590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Modell: Kommunedirektørens oppgaver">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8" name="Picture 7">
            <a:extLst>
              <a:ext uri="{FF2B5EF4-FFF2-40B4-BE49-F238E27FC236}">
                <a16:creationId xmlns:a16="http://schemas.microsoft.com/office/drawing/2014/main" id="{5A8C6CCD-1621-6502-54B3-49E6EC5B7949}"/>
              </a:ext>
            </a:extLst>
          </p:cNvPr>
          <p:cNvPicPr>
            <a:picLocks noChangeAspect="1"/>
          </p:cNvPicPr>
          <p:nvPr userDrawn="1"/>
        </p:nvPicPr>
        <p:blipFill>
          <a:blip r:embed="rId3"/>
          <a:srcRect/>
          <a:stretch/>
        </p:blipFill>
        <p:spPr>
          <a:xfrm>
            <a:off x="-232348" y="-220140"/>
            <a:ext cx="12599234" cy="7087069"/>
          </a:xfrm>
          <a:prstGeom prst="rect">
            <a:avLst/>
          </a:prstGeom>
        </p:spPr>
      </p:pic>
    </p:spTree>
    <p:extLst>
      <p:ext uri="{BB962C8B-B14F-4D97-AF65-F5344CB8AC3E}">
        <p14:creationId xmlns:p14="http://schemas.microsoft.com/office/powerpoint/2010/main" val="3500717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ll: Kommunestyrets oppgaver">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8" name="Picture 7">
            <a:extLst>
              <a:ext uri="{FF2B5EF4-FFF2-40B4-BE49-F238E27FC236}">
                <a16:creationId xmlns:a16="http://schemas.microsoft.com/office/drawing/2014/main" id="{5A8C6CCD-1621-6502-54B3-49E6EC5B7949}"/>
              </a:ext>
            </a:extLst>
          </p:cNvPr>
          <p:cNvPicPr>
            <a:picLocks noChangeAspect="1"/>
          </p:cNvPicPr>
          <p:nvPr userDrawn="1"/>
        </p:nvPicPr>
        <p:blipFill>
          <a:blip r:embed="rId3"/>
          <a:srcRect/>
          <a:stretch/>
        </p:blipFill>
        <p:spPr>
          <a:xfrm>
            <a:off x="-232348" y="-220140"/>
            <a:ext cx="12599233" cy="7087069"/>
          </a:xfrm>
          <a:prstGeom prst="rect">
            <a:avLst/>
          </a:prstGeom>
        </p:spPr>
      </p:pic>
    </p:spTree>
    <p:extLst>
      <p:ext uri="{BB962C8B-B14F-4D97-AF65-F5344CB8AC3E}">
        <p14:creationId xmlns:p14="http://schemas.microsoft.com/office/powerpoint/2010/main" val="1847516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odell: Slik styrer Stortinget">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8" name="Picture 7">
            <a:extLst>
              <a:ext uri="{FF2B5EF4-FFF2-40B4-BE49-F238E27FC236}">
                <a16:creationId xmlns:a16="http://schemas.microsoft.com/office/drawing/2014/main" id="{5A8C6CCD-1621-6502-54B3-49E6EC5B7949}"/>
              </a:ext>
            </a:extLst>
          </p:cNvPr>
          <p:cNvPicPr>
            <a:picLocks noChangeAspect="1"/>
          </p:cNvPicPr>
          <p:nvPr userDrawn="1"/>
        </p:nvPicPr>
        <p:blipFill>
          <a:blip r:embed="rId3"/>
          <a:srcRect/>
          <a:stretch/>
        </p:blipFill>
        <p:spPr>
          <a:xfrm>
            <a:off x="-232348" y="-220140"/>
            <a:ext cx="12599234" cy="7087069"/>
          </a:xfrm>
          <a:prstGeom prst="rect">
            <a:avLst/>
          </a:prstGeom>
        </p:spPr>
      </p:pic>
    </p:spTree>
    <p:extLst>
      <p:ext uri="{BB962C8B-B14F-4D97-AF65-F5344CB8AC3E}">
        <p14:creationId xmlns:p14="http://schemas.microsoft.com/office/powerpoint/2010/main" val="16413683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odell: To styringsmodeller">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8" name="Picture 7">
            <a:extLst>
              <a:ext uri="{FF2B5EF4-FFF2-40B4-BE49-F238E27FC236}">
                <a16:creationId xmlns:a16="http://schemas.microsoft.com/office/drawing/2014/main" id="{5A8C6CCD-1621-6502-54B3-49E6EC5B7949}"/>
              </a:ext>
            </a:extLst>
          </p:cNvPr>
          <p:cNvPicPr>
            <a:picLocks noChangeAspect="1"/>
          </p:cNvPicPr>
          <p:nvPr userDrawn="1"/>
        </p:nvPicPr>
        <p:blipFill>
          <a:blip r:embed="rId3"/>
          <a:srcRect/>
          <a:stretch/>
        </p:blipFill>
        <p:spPr>
          <a:xfrm>
            <a:off x="-69096" y="-229535"/>
            <a:ext cx="12330190" cy="6935732"/>
          </a:xfrm>
          <a:prstGeom prst="rect">
            <a:avLst/>
          </a:prstGeom>
        </p:spPr>
      </p:pic>
    </p:spTree>
    <p:extLst>
      <p:ext uri="{BB962C8B-B14F-4D97-AF65-F5344CB8AC3E}">
        <p14:creationId xmlns:p14="http://schemas.microsoft.com/office/powerpoint/2010/main" val="25883022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odell: Formannskapsmodellen">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8" name="Picture 7">
            <a:extLst>
              <a:ext uri="{FF2B5EF4-FFF2-40B4-BE49-F238E27FC236}">
                <a16:creationId xmlns:a16="http://schemas.microsoft.com/office/drawing/2014/main" id="{5A8C6CCD-1621-6502-54B3-49E6EC5B7949}"/>
              </a:ext>
            </a:extLst>
          </p:cNvPr>
          <p:cNvPicPr>
            <a:picLocks noChangeAspect="1"/>
          </p:cNvPicPr>
          <p:nvPr userDrawn="1"/>
        </p:nvPicPr>
        <p:blipFill>
          <a:blip r:embed="rId3"/>
          <a:srcRect/>
          <a:stretch/>
        </p:blipFill>
        <p:spPr>
          <a:xfrm>
            <a:off x="-69096" y="-229535"/>
            <a:ext cx="12330190" cy="6935732"/>
          </a:xfrm>
          <a:prstGeom prst="rect">
            <a:avLst/>
          </a:prstGeom>
        </p:spPr>
      </p:pic>
    </p:spTree>
    <p:extLst>
      <p:ext uri="{BB962C8B-B14F-4D97-AF65-F5344CB8AC3E}">
        <p14:creationId xmlns:p14="http://schemas.microsoft.com/office/powerpoint/2010/main" val="41530812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odell: Parlamentarisme">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8" name="Picture 7">
            <a:extLst>
              <a:ext uri="{FF2B5EF4-FFF2-40B4-BE49-F238E27FC236}">
                <a16:creationId xmlns:a16="http://schemas.microsoft.com/office/drawing/2014/main" id="{5A8C6CCD-1621-6502-54B3-49E6EC5B7949}"/>
              </a:ext>
            </a:extLst>
          </p:cNvPr>
          <p:cNvPicPr>
            <a:picLocks noChangeAspect="1"/>
          </p:cNvPicPr>
          <p:nvPr userDrawn="1"/>
        </p:nvPicPr>
        <p:blipFill>
          <a:blip r:embed="rId3"/>
          <a:srcRect/>
          <a:stretch/>
        </p:blipFill>
        <p:spPr>
          <a:xfrm>
            <a:off x="-69096" y="-229535"/>
            <a:ext cx="12330190" cy="6935732"/>
          </a:xfrm>
          <a:prstGeom prst="rect">
            <a:avLst/>
          </a:prstGeom>
        </p:spPr>
      </p:pic>
    </p:spTree>
    <p:extLst>
      <p:ext uri="{BB962C8B-B14F-4D97-AF65-F5344CB8AC3E}">
        <p14:creationId xmlns:p14="http://schemas.microsoft.com/office/powerpoint/2010/main" val="33430390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om 1">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Tree>
    <p:extLst>
      <p:ext uri="{BB962C8B-B14F-4D97-AF65-F5344CB8AC3E}">
        <p14:creationId xmlns:p14="http://schemas.microsoft.com/office/powerpoint/2010/main" val="1180826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om 2">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Tree>
    <p:extLst>
      <p:ext uri="{BB962C8B-B14F-4D97-AF65-F5344CB8AC3E}">
        <p14:creationId xmlns:p14="http://schemas.microsoft.com/office/powerpoint/2010/main" val="140790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lutning">
    <p:bg>
      <p:bgPr>
        <a:solidFill>
          <a:schemeClr val="tx2"/>
        </a:solidFill>
        <a:effectLst/>
      </p:bgPr>
    </p:bg>
    <p:spTree>
      <p:nvGrpSpPr>
        <p:cNvPr id="1" name=""/>
        <p:cNvGrpSpPr/>
        <p:nvPr/>
      </p:nvGrpSpPr>
      <p:grpSpPr>
        <a:xfrm>
          <a:off x="0" y="0"/>
          <a:ext cx="0" cy="0"/>
          <a:chOff x="0" y="0"/>
          <a:chExt cx="0" cy="0"/>
        </a:xfrm>
      </p:grpSpPr>
      <p:pic>
        <p:nvPicPr>
          <p:cNvPr id="6" name="Picture 5" descr="A blue and white logo&#10;&#10;Description automatically generated with low confidence">
            <a:extLst>
              <a:ext uri="{FF2B5EF4-FFF2-40B4-BE49-F238E27FC236}">
                <a16:creationId xmlns:a16="http://schemas.microsoft.com/office/drawing/2014/main" id="{8E6B43BD-9520-8B5F-B3F9-FEFD985249D6}"/>
              </a:ext>
            </a:extLst>
          </p:cNvPr>
          <p:cNvPicPr>
            <a:picLocks noChangeAspect="1"/>
          </p:cNvPicPr>
          <p:nvPr userDrawn="1"/>
        </p:nvPicPr>
        <p:blipFill>
          <a:blip r:embed="rId2"/>
          <a:stretch>
            <a:fillRect/>
          </a:stretch>
        </p:blipFill>
        <p:spPr>
          <a:xfrm>
            <a:off x="10162800" y="5439600"/>
            <a:ext cx="1129650" cy="566355"/>
          </a:xfrm>
          <a:prstGeom prst="rect">
            <a:avLst/>
          </a:prstGeom>
        </p:spPr>
      </p:pic>
      <p:sp>
        <p:nvSpPr>
          <p:cNvPr id="7" name="Text Placeholder 9">
            <a:extLst>
              <a:ext uri="{FF2B5EF4-FFF2-40B4-BE49-F238E27FC236}">
                <a16:creationId xmlns:a16="http://schemas.microsoft.com/office/drawing/2014/main" id="{BF8AAC9E-2388-E8A7-119E-699999AB573A}"/>
              </a:ext>
            </a:extLst>
          </p:cNvPr>
          <p:cNvSpPr>
            <a:spLocks noGrp="1"/>
          </p:cNvSpPr>
          <p:nvPr>
            <p:ph type="body" sz="quarter" idx="12" hasCustomPrompt="1"/>
          </p:nvPr>
        </p:nvSpPr>
        <p:spPr>
          <a:xfrm>
            <a:off x="2524524" y="2485834"/>
            <a:ext cx="7142952" cy="2769431"/>
          </a:xfrm>
        </p:spPr>
        <p:txBody>
          <a:bodyPr>
            <a:noAutofit/>
          </a:bodyPr>
          <a:lstStyle>
            <a:lvl1pPr marL="0" indent="0" algn="ctr">
              <a:spcBef>
                <a:spcPts val="350"/>
              </a:spcBef>
              <a:buFont typeface="Arial" panose="020B0604020202020204" pitchFamily="34" charset="0"/>
              <a:buNone/>
              <a:tabLst/>
              <a:defRPr sz="5500" b="0" i="0">
                <a:latin typeface="Arial" panose="020B0604020202020204" pitchFamily="34" charset="0"/>
                <a:cs typeface="Arial" panose="020B0604020202020204" pitchFamily="34" charset="0"/>
              </a:defRPr>
            </a:lvl1pPr>
          </a:lstStyle>
          <a:p>
            <a:pPr lvl="0"/>
            <a:r>
              <a:rPr lang="nb-NO" noProof="0"/>
              <a:t>KS ønsker alle folkevalgte lykke til!</a:t>
            </a:r>
          </a:p>
        </p:txBody>
      </p:sp>
      <p:pic>
        <p:nvPicPr>
          <p:cNvPr id="9" name="Picture 8">
            <a:extLst>
              <a:ext uri="{FF2B5EF4-FFF2-40B4-BE49-F238E27FC236}">
                <a16:creationId xmlns:a16="http://schemas.microsoft.com/office/drawing/2014/main" id="{0A699760-63F0-6CBB-D2FC-7F07C71FE42A}"/>
              </a:ext>
            </a:extLst>
          </p:cNvPr>
          <p:cNvPicPr>
            <a:picLocks noChangeAspect="1"/>
          </p:cNvPicPr>
          <p:nvPr userDrawn="1"/>
        </p:nvPicPr>
        <p:blipFill>
          <a:blip r:embed="rId3"/>
          <a:stretch>
            <a:fillRect/>
          </a:stretch>
        </p:blipFill>
        <p:spPr>
          <a:xfrm>
            <a:off x="1012723" y="979480"/>
            <a:ext cx="10146889" cy="775153"/>
          </a:xfrm>
          <a:prstGeom prst="rect">
            <a:avLst/>
          </a:prstGeom>
        </p:spPr>
      </p:pic>
    </p:spTree>
    <p:extLst>
      <p:ext uri="{BB962C8B-B14F-4D97-AF65-F5344CB8AC3E}">
        <p14:creationId xmlns:p14="http://schemas.microsoft.com/office/powerpoint/2010/main" val="13791787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om 3">
    <p:bg>
      <p:bgPr>
        <a:solidFill>
          <a:schemeClr val="accent3"/>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Tree>
    <p:extLst>
      <p:ext uri="{BB962C8B-B14F-4D97-AF65-F5344CB8AC3E}">
        <p14:creationId xmlns:p14="http://schemas.microsoft.com/office/powerpoint/2010/main" val="39087405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om 4">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Tree>
    <p:extLst>
      <p:ext uri="{BB962C8B-B14F-4D97-AF65-F5344CB8AC3E}">
        <p14:creationId xmlns:p14="http://schemas.microsoft.com/office/powerpoint/2010/main" val="27886132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om 5">
    <p:bg>
      <p:bgPr>
        <a:solidFill>
          <a:schemeClr val="tx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Tree>
    <p:extLst>
      <p:ext uri="{BB962C8B-B14F-4D97-AF65-F5344CB8AC3E}">
        <p14:creationId xmlns:p14="http://schemas.microsoft.com/office/powerpoint/2010/main" val="10956830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om 6">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Tree>
    <p:extLst>
      <p:ext uri="{BB962C8B-B14F-4D97-AF65-F5344CB8AC3E}">
        <p14:creationId xmlns:p14="http://schemas.microsoft.com/office/powerpoint/2010/main" val="33842152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om 7">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Tree>
    <p:extLst>
      <p:ext uri="{BB962C8B-B14F-4D97-AF65-F5344CB8AC3E}">
        <p14:creationId xmlns:p14="http://schemas.microsoft.com/office/powerpoint/2010/main" val="515923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Diskusjonsoppgave">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
        <p:nvSpPr>
          <p:cNvPr id="6" name="Text Placeholder 9">
            <a:extLst>
              <a:ext uri="{FF2B5EF4-FFF2-40B4-BE49-F238E27FC236}">
                <a16:creationId xmlns:a16="http://schemas.microsoft.com/office/drawing/2014/main" id="{3E58B9C0-A5B4-7678-7475-81F94F6F9972}"/>
              </a:ext>
            </a:extLst>
          </p:cNvPr>
          <p:cNvSpPr>
            <a:spLocks noGrp="1"/>
          </p:cNvSpPr>
          <p:nvPr>
            <p:ph type="body" sz="quarter" idx="12" hasCustomPrompt="1"/>
          </p:nvPr>
        </p:nvSpPr>
        <p:spPr>
          <a:xfrm>
            <a:off x="984150" y="1943062"/>
            <a:ext cx="9994471" cy="3838582"/>
          </a:xfrm>
        </p:spPr>
        <p:txBody>
          <a:bodyPr>
            <a:noAutofit/>
          </a:bodyPr>
          <a:lstStyle>
            <a:lvl1pPr marL="0" indent="0">
              <a:spcBef>
                <a:spcPts val="350"/>
              </a:spcBef>
              <a:buFont typeface="Arial" panose="020B0604020202020204" pitchFamily="34" charset="0"/>
              <a:buNone/>
              <a:tabLst/>
              <a:defRPr sz="2500" b="0" i="0">
                <a:latin typeface="Arial" panose="020B0604020202020204" pitchFamily="34" charset="0"/>
                <a:cs typeface="Arial" panose="020B0604020202020204" pitchFamily="34" charset="0"/>
              </a:defRPr>
            </a:lvl1pPr>
          </a:lstStyle>
          <a:p>
            <a:pPr lvl="0"/>
            <a:r>
              <a:rPr lang="nb-NO" noProof="0"/>
              <a:t>Kommunen har bevilget en større sum til fullføring av et prosjekt. Prosjektet er delvis utarbeidet av en kunstner. Bevilgningen går til et lokallag, som skal sørge for at kunstprosjektet ferdigstilles. Det lokale laget velger å gå til en annen leverandør for å utføre og ferdigstille kunstverket. Kunstneren mener dette er brudd på opphavsretten. </a:t>
            </a:r>
          </a:p>
          <a:p>
            <a:pPr lvl="0"/>
            <a:endParaRPr lang="nb-NO" noProof="0"/>
          </a:p>
          <a:p>
            <a:pPr lvl="0"/>
            <a:r>
              <a:rPr lang="nb-NO" noProof="0"/>
              <a:t>En politiker i kommunen engasjerer seg i saken og har møtt med kunstneren og dennes advokat flere ganger. Politikeren ønsker å ta saken opp i kommunestyret. Er politikeren inhabil?</a:t>
            </a:r>
          </a:p>
        </p:txBody>
      </p:sp>
      <p:pic>
        <p:nvPicPr>
          <p:cNvPr id="8" name="Picture 7" descr="A blue question mark in a black square&#10;&#10;Description automatically generated with medium confidence">
            <a:extLst>
              <a:ext uri="{FF2B5EF4-FFF2-40B4-BE49-F238E27FC236}">
                <a16:creationId xmlns:a16="http://schemas.microsoft.com/office/drawing/2014/main" id="{945532E5-7159-DDD6-AB96-FB35F40F8379}"/>
              </a:ext>
            </a:extLst>
          </p:cNvPr>
          <p:cNvPicPr>
            <a:picLocks noChangeAspect="1"/>
          </p:cNvPicPr>
          <p:nvPr userDrawn="1"/>
        </p:nvPicPr>
        <p:blipFill>
          <a:blip r:embed="rId3"/>
          <a:stretch>
            <a:fillRect/>
          </a:stretch>
        </p:blipFill>
        <p:spPr>
          <a:xfrm>
            <a:off x="10792839" y="745064"/>
            <a:ext cx="755694" cy="875014"/>
          </a:xfrm>
          <a:prstGeom prst="rect">
            <a:avLst/>
          </a:prstGeom>
        </p:spPr>
      </p:pic>
      <p:pic>
        <p:nvPicPr>
          <p:cNvPr id="4" name="Picture 3" descr="A blue text on a black background&#10;&#10;Description automatically generated with low confidence">
            <a:extLst>
              <a:ext uri="{FF2B5EF4-FFF2-40B4-BE49-F238E27FC236}">
                <a16:creationId xmlns:a16="http://schemas.microsoft.com/office/drawing/2014/main" id="{F4AC59BF-22B4-3BCE-990E-9506ECC3A3B6}"/>
              </a:ext>
            </a:extLst>
          </p:cNvPr>
          <p:cNvPicPr>
            <a:picLocks noChangeAspect="1"/>
          </p:cNvPicPr>
          <p:nvPr userDrawn="1"/>
        </p:nvPicPr>
        <p:blipFill>
          <a:blip r:embed="rId4"/>
          <a:stretch>
            <a:fillRect/>
          </a:stretch>
        </p:blipFill>
        <p:spPr>
          <a:xfrm>
            <a:off x="1075932" y="1174722"/>
            <a:ext cx="4208101" cy="602990"/>
          </a:xfrm>
          <a:prstGeom prst="rect">
            <a:avLst/>
          </a:prstGeom>
        </p:spPr>
      </p:pic>
    </p:spTree>
    <p:extLst>
      <p:ext uri="{BB962C8B-B14F-4D97-AF65-F5344CB8AC3E}">
        <p14:creationId xmlns:p14="http://schemas.microsoft.com/office/powerpoint/2010/main" val="31909420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Refleksjonsoppgave">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pic>
        <p:nvPicPr>
          <p:cNvPr id="6" name="Picture 5" descr="A blue question mark in a black square&#10;&#10;Description automatically generated with medium confidence">
            <a:extLst>
              <a:ext uri="{FF2B5EF4-FFF2-40B4-BE49-F238E27FC236}">
                <a16:creationId xmlns:a16="http://schemas.microsoft.com/office/drawing/2014/main" id="{ED24C09C-9498-EB7C-FD6F-482E33504F4C}"/>
              </a:ext>
            </a:extLst>
          </p:cNvPr>
          <p:cNvPicPr>
            <a:picLocks noChangeAspect="1"/>
          </p:cNvPicPr>
          <p:nvPr userDrawn="1"/>
        </p:nvPicPr>
        <p:blipFill>
          <a:blip r:embed="rId3"/>
          <a:stretch>
            <a:fillRect/>
          </a:stretch>
        </p:blipFill>
        <p:spPr>
          <a:xfrm>
            <a:off x="10093421" y="736600"/>
            <a:ext cx="1455112" cy="1684867"/>
          </a:xfrm>
          <a:prstGeom prst="rect">
            <a:avLst/>
          </a:prstGeom>
        </p:spPr>
      </p:pic>
      <p:sp>
        <p:nvSpPr>
          <p:cNvPr id="8" name="Text Placeholder 9">
            <a:extLst>
              <a:ext uri="{FF2B5EF4-FFF2-40B4-BE49-F238E27FC236}">
                <a16:creationId xmlns:a16="http://schemas.microsoft.com/office/drawing/2014/main" id="{5BB03103-1FFB-8A89-9A01-6125051DA415}"/>
              </a:ext>
            </a:extLst>
          </p:cNvPr>
          <p:cNvSpPr>
            <a:spLocks noGrp="1"/>
          </p:cNvSpPr>
          <p:nvPr>
            <p:ph type="body" sz="quarter" idx="12" hasCustomPrompt="1"/>
          </p:nvPr>
        </p:nvSpPr>
        <p:spPr>
          <a:xfrm>
            <a:off x="986796" y="2218710"/>
            <a:ext cx="8614404" cy="3826490"/>
          </a:xfrm>
        </p:spPr>
        <p:txBody>
          <a:bodyPr>
            <a:noAutofit/>
          </a:bodyPr>
          <a:lstStyle>
            <a:lvl1pPr marL="0" indent="0">
              <a:spcBef>
                <a:spcPts val="350"/>
              </a:spcBef>
              <a:buFont typeface="Arial" panose="020B0604020202020204" pitchFamily="34" charset="0"/>
              <a:buNone/>
              <a:tabLst/>
              <a:defRPr sz="4500" b="0" i="0">
                <a:latin typeface="Arial" panose="020B0604020202020204" pitchFamily="34" charset="0"/>
                <a:cs typeface="Arial" panose="020B0604020202020204" pitchFamily="34" charset="0"/>
              </a:defRPr>
            </a:lvl1pPr>
          </a:lstStyle>
          <a:p>
            <a:pPr lvl="0"/>
            <a:r>
              <a:rPr lang="nb-NO" noProof="0"/>
              <a:t>Kommunestyret skal ta lederskapet for utviklingen av kommunen – hvordan kan det gjøres på en best mulig måte?</a:t>
            </a:r>
          </a:p>
        </p:txBody>
      </p:sp>
      <p:pic>
        <p:nvPicPr>
          <p:cNvPr id="3" name="Picture 2" descr="A blue letters on a black background&#10;&#10;Description automatically generated with low confidence">
            <a:extLst>
              <a:ext uri="{FF2B5EF4-FFF2-40B4-BE49-F238E27FC236}">
                <a16:creationId xmlns:a16="http://schemas.microsoft.com/office/drawing/2014/main" id="{63ECB590-BD91-03EB-E0E4-1B3718C20E85}"/>
              </a:ext>
            </a:extLst>
          </p:cNvPr>
          <p:cNvPicPr>
            <a:picLocks noChangeAspect="1"/>
          </p:cNvPicPr>
          <p:nvPr userDrawn="1"/>
        </p:nvPicPr>
        <p:blipFill>
          <a:blip r:embed="rId4"/>
          <a:stretch>
            <a:fillRect/>
          </a:stretch>
        </p:blipFill>
        <p:spPr>
          <a:xfrm>
            <a:off x="1071797" y="1174662"/>
            <a:ext cx="4339652" cy="599893"/>
          </a:xfrm>
          <a:prstGeom prst="rect">
            <a:avLst/>
          </a:prstGeom>
        </p:spPr>
      </p:pic>
    </p:spTree>
    <p:extLst>
      <p:ext uri="{BB962C8B-B14F-4D97-AF65-F5344CB8AC3E}">
        <p14:creationId xmlns:p14="http://schemas.microsoft.com/office/powerpoint/2010/main" val="41847463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o spalter - bilde høyre - blå bakgrunn tekst">
    <p:bg>
      <p:bgPr>
        <a:solidFill>
          <a:srgbClr val="E3ECED"/>
        </a:solidFill>
        <a:effectLst/>
      </p:bgPr>
    </p:bg>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696774"/>
            <a:ext cx="5343939" cy="913366"/>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p>
        </p:txBody>
      </p:sp>
      <p:sp>
        <p:nvSpPr>
          <p:cNvPr id="9"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3/24/2025</a:t>
            </a:fld>
            <a:endParaRPr lang="nb-NO"/>
          </a:p>
        </p:txBody>
      </p:sp>
      <p:sp>
        <p:nvSpPr>
          <p:cNvPr id="10"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11"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sp>
        <p:nvSpPr>
          <p:cNvPr id="14" name="Plassholder for innhold 13"/>
          <p:cNvSpPr>
            <a:spLocks noGrp="1"/>
          </p:cNvSpPr>
          <p:nvPr>
            <p:ph sz="quarter" idx="10"/>
          </p:nvPr>
        </p:nvSpPr>
        <p:spPr>
          <a:xfrm>
            <a:off x="609601" y="1759226"/>
            <a:ext cx="5343938" cy="415068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12" name="Bilde 11" descr="ks_hovedlogo_rgb.png">
            <a:extLst>
              <a:ext uri="{FF2B5EF4-FFF2-40B4-BE49-F238E27FC236}">
                <a16:creationId xmlns:a16="http://schemas.microsoft.com/office/drawing/2014/main" id="{46A0EEB7-D820-334D-B25B-E9ABF0D7B53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28244" y="6173787"/>
            <a:ext cx="730357" cy="364835"/>
          </a:xfrm>
          <a:prstGeom prst="rect">
            <a:avLst/>
          </a:prstGeom>
        </p:spPr>
      </p:pic>
      <p:sp>
        <p:nvSpPr>
          <p:cNvPr id="3" name="Plassholder for bilde 2">
            <a:extLst>
              <a:ext uri="{FF2B5EF4-FFF2-40B4-BE49-F238E27FC236}">
                <a16:creationId xmlns:a16="http://schemas.microsoft.com/office/drawing/2014/main" id="{F8775785-5BFF-6D40-A053-A80A0C6E5480}"/>
              </a:ext>
            </a:extLst>
          </p:cNvPr>
          <p:cNvSpPr>
            <a:spLocks noGrp="1"/>
          </p:cNvSpPr>
          <p:nvPr>
            <p:ph type="pic" sz="quarter" idx="11" hasCustomPrompt="1"/>
          </p:nvPr>
        </p:nvSpPr>
        <p:spPr>
          <a:xfrm>
            <a:off x="6096001" y="0"/>
            <a:ext cx="6096000" cy="6858000"/>
          </a:xfrm>
          <a:solidFill>
            <a:schemeClr val="bg1"/>
          </a:solidFill>
        </p:spPr>
        <p:txBody>
          <a:bodyPr/>
          <a:lstStyle/>
          <a:p>
            <a:r>
              <a:rPr lang="nb-NO"/>
              <a:t>Klikk for å sette inn bilde</a:t>
            </a:r>
          </a:p>
        </p:txBody>
      </p:sp>
    </p:spTree>
    <p:extLst>
      <p:ext uri="{BB962C8B-B14F-4D97-AF65-F5344CB8AC3E}">
        <p14:creationId xmlns:p14="http://schemas.microsoft.com/office/powerpoint/2010/main" val="2592086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telside/skilleside">
    <p:bg>
      <p:bgPr>
        <a:solidFill>
          <a:schemeClr val="accent3"/>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21DECC31-E7BF-84D5-FCEC-984FB7A99F67}"/>
              </a:ext>
            </a:extLst>
          </p:cNvPr>
          <p:cNvSpPr>
            <a:spLocks noGrp="1"/>
          </p:cNvSpPr>
          <p:nvPr>
            <p:ph type="body" sz="quarter" idx="10" hasCustomPrompt="1"/>
          </p:nvPr>
        </p:nvSpPr>
        <p:spPr>
          <a:xfrm>
            <a:off x="914404" y="1998132"/>
            <a:ext cx="6163727" cy="3352802"/>
          </a:xfrm>
        </p:spPr>
        <p:txBody>
          <a:bodyPr>
            <a:normAutofit/>
          </a:bodyPr>
          <a:lstStyle>
            <a:lvl1pPr marL="0" indent="0" algn="l">
              <a:buNone/>
              <a:defRPr sz="4400" b="1" i="0">
                <a:latin typeface="Arial" panose="020B0604020202020204" pitchFamily="34" charset="0"/>
                <a:cs typeface="Arial" panose="020B0604020202020204" pitchFamily="34" charset="0"/>
              </a:defRPr>
            </a:lvl1pPr>
          </a:lstStyle>
          <a:p>
            <a:pPr lvl="0"/>
            <a:r>
              <a:rPr lang="en-GB" err="1"/>
              <a:t>Tittel</a:t>
            </a:r>
            <a:endParaRPr lang="en-NO"/>
          </a:p>
        </p:txBody>
      </p:sp>
      <p:pic>
        <p:nvPicPr>
          <p:cNvPr id="12" name="Picture 11">
            <a:extLst>
              <a:ext uri="{FF2B5EF4-FFF2-40B4-BE49-F238E27FC236}">
                <a16:creationId xmlns:a16="http://schemas.microsoft.com/office/drawing/2014/main" id="{0CB09682-938A-B202-8004-A2DEBF7109F4}"/>
              </a:ext>
            </a:extLst>
          </p:cNvPr>
          <p:cNvPicPr>
            <a:picLocks noChangeAspect="1"/>
          </p:cNvPicPr>
          <p:nvPr userDrawn="1"/>
        </p:nvPicPr>
        <p:blipFill>
          <a:blip r:embed="rId2"/>
          <a:stretch>
            <a:fillRect/>
          </a:stretch>
        </p:blipFill>
        <p:spPr>
          <a:xfrm>
            <a:off x="10397066" y="6045200"/>
            <a:ext cx="1151467" cy="229021"/>
          </a:xfrm>
          <a:prstGeom prst="rect">
            <a:avLst/>
          </a:prstGeom>
        </p:spPr>
      </p:pic>
      <p:sp>
        <p:nvSpPr>
          <p:cNvPr id="13" name="Text Placeholder 9">
            <a:extLst>
              <a:ext uri="{FF2B5EF4-FFF2-40B4-BE49-F238E27FC236}">
                <a16:creationId xmlns:a16="http://schemas.microsoft.com/office/drawing/2014/main" id="{0316AA65-7ED1-DE56-1FB5-27905BEE9448}"/>
              </a:ext>
            </a:extLst>
          </p:cNvPr>
          <p:cNvSpPr>
            <a:spLocks noGrp="1"/>
          </p:cNvSpPr>
          <p:nvPr>
            <p:ph type="body" sz="quarter" idx="11" hasCustomPrompt="1"/>
          </p:nvPr>
        </p:nvSpPr>
        <p:spPr>
          <a:xfrm>
            <a:off x="8974665" y="262463"/>
            <a:ext cx="2794000" cy="4250270"/>
          </a:xfrm>
        </p:spPr>
        <p:txBody>
          <a:bodyPr>
            <a:noAutofit/>
          </a:bodyPr>
          <a:lstStyle>
            <a:lvl1pPr marL="0" indent="0" algn="l">
              <a:buNone/>
              <a:defRPr sz="32000" b="0" i="1">
                <a:latin typeface="Arial" panose="020B0604020202020204" pitchFamily="34" charset="0"/>
                <a:cs typeface="Arial" panose="020B0604020202020204" pitchFamily="34" charset="0"/>
              </a:defRPr>
            </a:lvl1pPr>
          </a:lstStyle>
          <a:p>
            <a:pPr lvl="0"/>
            <a:r>
              <a:rPr lang="en-GB"/>
              <a:t>1</a:t>
            </a:r>
            <a:endParaRPr lang="en-NO"/>
          </a:p>
        </p:txBody>
      </p:sp>
      <p:pic>
        <p:nvPicPr>
          <p:cNvPr id="2" name="Picture 1" descr="A blue and white logo&#10;&#10;Description automatically generated with low confidence">
            <a:extLst>
              <a:ext uri="{FF2B5EF4-FFF2-40B4-BE49-F238E27FC236}">
                <a16:creationId xmlns:a16="http://schemas.microsoft.com/office/drawing/2014/main" id="{E0EB3A3C-6FA3-F378-89A9-914FEB3E3A74}"/>
              </a:ext>
            </a:extLst>
          </p:cNvPr>
          <p:cNvPicPr>
            <a:picLocks noChangeAspect="1"/>
          </p:cNvPicPr>
          <p:nvPr userDrawn="1"/>
        </p:nvPicPr>
        <p:blipFill>
          <a:blip r:embed="rId3"/>
          <a:stretch>
            <a:fillRect/>
          </a:stretch>
        </p:blipFill>
        <p:spPr>
          <a:xfrm>
            <a:off x="1041404" y="5781166"/>
            <a:ext cx="1012684" cy="507714"/>
          </a:xfrm>
          <a:prstGeom prst="rect">
            <a:avLst/>
          </a:prstGeom>
        </p:spPr>
      </p:pic>
    </p:spTree>
    <p:extLst>
      <p:ext uri="{BB962C8B-B14F-4D97-AF65-F5344CB8AC3E}">
        <p14:creationId xmlns:p14="http://schemas.microsoft.com/office/powerpoint/2010/main" val="224748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lkommen">
    <p:bg>
      <p:bgPr>
        <a:solidFill>
          <a:schemeClr val="accent4"/>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18A4E404-98F5-CEA9-3230-200D4D3FBAF5}"/>
              </a:ext>
            </a:extLst>
          </p:cNvPr>
          <p:cNvSpPr>
            <a:spLocks noGrp="1"/>
          </p:cNvSpPr>
          <p:nvPr>
            <p:ph type="body" sz="quarter" idx="10" hasCustomPrompt="1"/>
          </p:nvPr>
        </p:nvSpPr>
        <p:spPr>
          <a:xfrm>
            <a:off x="2853270" y="2023531"/>
            <a:ext cx="6163727" cy="3352802"/>
          </a:xfrm>
        </p:spPr>
        <p:txBody>
          <a:bodyPr>
            <a:normAutofit/>
          </a:bodyPr>
          <a:lstStyle>
            <a:lvl1pPr marL="0" indent="0" algn="ctr">
              <a:buNone/>
              <a:defRPr sz="5600"/>
            </a:lvl1pPr>
          </a:lstStyle>
          <a:p>
            <a:pPr lvl="0"/>
            <a:r>
              <a:rPr lang="en-GB" err="1"/>
              <a:t>Velkommen</a:t>
            </a:r>
            <a:r>
              <a:rPr lang="en-GB"/>
              <a:t> </a:t>
            </a:r>
            <a:r>
              <a:rPr lang="en-GB" err="1"/>
              <a:t>til</a:t>
            </a:r>
            <a:r>
              <a:rPr lang="en-GB"/>
              <a:t> alle </a:t>
            </a:r>
            <a:r>
              <a:rPr lang="en-GB" err="1"/>
              <a:t>folkevalgte</a:t>
            </a:r>
            <a:r>
              <a:rPr lang="en-GB"/>
              <a:t> </a:t>
            </a:r>
            <a:r>
              <a:rPr lang="en-GB" err="1"/>
              <a:t>i</a:t>
            </a:r>
            <a:r>
              <a:rPr lang="en-GB"/>
              <a:t> </a:t>
            </a:r>
            <a:r>
              <a:rPr lang="en-GB" err="1"/>
              <a:t>Lillevik</a:t>
            </a:r>
            <a:r>
              <a:rPr lang="en-GB"/>
              <a:t> </a:t>
            </a:r>
            <a:r>
              <a:rPr lang="en-GB" err="1"/>
              <a:t>kommune</a:t>
            </a:r>
            <a:r>
              <a:rPr lang="en-GB"/>
              <a:t>!</a:t>
            </a:r>
            <a:endParaRPr lang="en-NO"/>
          </a:p>
        </p:txBody>
      </p:sp>
      <p:pic>
        <p:nvPicPr>
          <p:cNvPr id="12" name="Picture 11">
            <a:extLst>
              <a:ext uri="{FF2B5EF4-FFF2-40B4-BE49-F238E27FC236}">
                <a16:creationId xmlns:a16="http://schemas.microsoft.com/office/drawing/2014/main" id="{A340F1F0-C9AE-ADF1-4BBB-EEF48E8CB6B7}"/>
              </a:ext>
            </a:extLst>
          </p:cNvPr>
          <p:cNvPicPr>
            <a:picLocks noChangeAspect="1"/>
          </p:cNvPicPr>
          <p:nvPr userDrawn="1"/>
        </p:nvPicPr>
        <p:blipFill>
          <a:blip r:embed="rId2"/>
          <a:stretch>
            <a:fillRect/>
          </a:stretch>
        </p:blipFill>
        <p:spPr>
          <a:xfrm>
            <a:off x="10397066" y="6045200"/>
            <a:ext cx="1151467" cy="229021"/>
          </a:xfrm>
          <a:prstGeom prst="rect">
            <a:avLst/>
          </a:prstGeom>
        </p:spPr>
      </p:pic>
    </p:spTree>
    <p:extLst>
      <p:ext uri="{BB962C8B-B14F-4D97-AF65-F5344CB8AC3E}">
        <p14:creationId xmlns:p14="http://schemas.microsoft.com/office/powerpoint/2010/main" val="198207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tat/uthevet">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
        <p:nvSpPr>
          <p:cNvPr id="4" name="Text Placeholder 9">
            <a:extLst>
              <a:ext uri="{FF2B5EF4-FFF2-40B4-BE49-F238E27FC236}">
                <a16:creationId xmlns:a16="http://schemas.microsoft.com/office/drawing/2014/main" id="{E60B12B9-AF1C-19D5-65DB-5AF30C510132}"/>
              </a:ext>
            </a:extLst>
          </p:cNvPr>
          <p:cNvSpPr>
            <a:spLocks noGrp="1"/>
          </p:cNvSpPr>
          <p:nvPr>
            <p:ph type="body" sz="quarter" idx="10" hasCustomPrompt="1"/>
          </p:nvPr>
        </p:nvSpPr>
        <p:spPr>
          <a:xfrm>
            <a:off x="969955" y="2123861"/>
            <a:ext cx="8611582" cy="508530"/>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Kommuneloven</a:t>
            </a:r>
          </a:p>
        </p:txBody>
      </p:sp>
      <p:sp>
        <p:nvSpPr>
          <p:cNvPr id="6" name="Text Placeholder 9">
            <a:extLst>
              <a:ext uri="{FF2B5EF4-FFF2-40B4-BE49-F238E27FC236}">
                <a16:creationId xmlns:a16="http://schemas.microsoft.com/office/drawing/2014/main" id="{5D816F64-A70E-8F67-4642-A6CA58E0A703}"/>
              </a:ext>
            </a:extLst>
          </p:cNvPr>
          <p:cNvSpPr>
            <a:spLocks noGrp="1"/>
          </p:cNvSpPr>
          <p:nvPr>
            <p:ph type="body" sz="quarter" idx="12" hasCustomPrompt="1"/>
          </p:nvPr>
        </p:nvSpPr>
        <p:spPr>
          <a:xfrm>
            <a:off x="957300" y="2957782"/>
            <a:ext cx="8614404" cy="2769431"/>
          </a:xfrm>
        </p:spPr>
        <p:txBody>
          <a:bodyPr>
            <a:noAutofit/>
          </a:bodyPr>
          <a:lstStyle>
            <a:lvl1pPr marL="0" indent="0">
              <a:spcBef>
                <a:spcPts val="350"/>
              </a:spcBef>
              <a:buFont typeface="Arial" panose="020B0604020202020204" pitchFamily="34" charset="0"/>
              <a:buNone/>
              <a:tabLst/>
              <a:defRPr sz="4500" b="0" i="0">
                <a:latin typeface="Arial" panose="020B0604020202020204" pitchFamily="34" charset="0"/>
                <a:cs typeface="Arial" panose="020B0604020202020204" pitchFamily="34" charset="0"/>
              </a:defRPr>
            </a:lvl1pPr>
          </a:lstStyle>
          <a:p>
            <a:pPr lvl="0"/>
            <a:r>
              <a:rPr lang="nb-NO" noProof="0"/>
              <a:t>Først kommer friheten.</a:t>
            </a:r>
          </a:p>
          <a:p>
            <a:pPr lvl="0"/>
            <a:r>
              <a:rPr lang="nb-NO" noProof="0"/>
              <a:t>Så kommer begrensningene</a:t>
            </a:r>
          </a:p>
        </p:txBody>
      </p:sp>
    </p:spTree>
    <p:extLst>
      <p:ext uri="{BB962C8B-B14F-4D97-AF65-F5344CB8AC3E}">
        <p14:creationId xmlns:p14="http://schemas.microsoft.com/office/powerpoint/2010/main" val="333028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accent4"/>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708711E0-A4D4-CDE5-EE75-901EB1ECE0C4}"/>
              </a:ext>
            </a:extLst>
          </p:cNvPr>
          <p:cNvSpPr>
            <a:spLocks noGrp="1"/>
          </p:cNvSpPr>
          <p:nvPr>
            <p:ph type="body" sz="quarter" idx="10" hasCustomPrompt="1"/>
          </p:nvPr>
        </p:nvSpPr>
        <p:spPr>
          <a:xfrm>
            <a:off x="931861" y="956732"/>
            <a:ext cx="6518806" cy="744538"/>
          </a:xfrm>
        </p:spPr>
        <p:txBody>
          <a:bodyPr>
            <a:noAutofit/>
          </a:bodyPr>
          <a:lstStyle>
            <a:lvl1pPr marL="0" indent="0">
              <a:buNone/>
              <a:defRPr sz="4600" b="1" i="0">
                <a:latin typeface="Arial" panose="020B0604020202020204" pitchFamily="34" charset="0"/>
                <a:cs typeface="Arial" panose="020B0604020202020204" pitchFamily="34" charset="0"/>
              </a:defRPr>
            </a:lvl1pPr>
          </a:lstStyle>
          <a:p>
            <a:pPr lvl="0"/>
            <a:r>
              <a:rPr lang="nb-NO" noProof="0"/>
              <a:t>Dagens temaer</a:t>
            </a:r>
          </a:p>
        </p:txBody>
      </p:sp>
      <p:sp>
        <p:nvSpPr>
          <p:cNvPr id="11" name="Text Placeholder 9">
            <a:extLst>
              <a:ext uri="{FF2B5EF4-FFF2-40B4-BE49-F238E27FC236}">
                <a16:creationId xmlns:a16="http://schemas.microsoft.com/office/drawing/2014/main" id="{9982A8FA-79AD-D4E6-09E2-6147BEBF3A75}"/>
              </a:ext>
            </a:extLst>
          </p:cNvPr>
          <p:cNvSpPr>
            <a:spLocks noGrp="1"/>
          </p:cNvSpPr>
          <p:nvPr>
            <p:ph type="body" sz="quarter" idx="11" hasCustomPrompt="1"/>
          </p:nvPr>
        </p:nvSpPr>
        <p:spPr>
          <a:xfrm>
            <a:off x="9651999" y="956732"/>
            <a:ext cx="1905001" cy="744538"/>
          </a:xfrm>
        </p:spPr>
        <p:txBody>
          <a:bodyPr>
            <a:noAutofit/>
          </a:bodyPr>
          <a:lstStyle>
            <a:lvl1pPr marL="0" indent="0">
              <a:buNone/>
              <a:defRPr sz="4600" b="0" i="0">
                <a:latin typeface="Arial" panose="020B0604020202020204" pitchFamily="34" charset="0"/>
                <a:cs typeface="Arial" panose="020B0604020202020204" pitchFamily="34" charset="0"/>
              </a:defRPr>
            </a:lvl1pPr>
          </a:lstStyle>
          <a:p>
            <a:pPr lvl="0"/>
            <a:r>
              <a:rPr lang="nb-NO" noProof="0"/>
              <a:t>Dag 1</a:t>
            </a:r>
          </a:p>
        </p:txBody>
      </p:sp>
      <p:sp>
        <p:nvSpPr>
          <p:cNvPr id="12" name="Text Placeholder 9">
            <a:extLst>
              <a:ext uri="{FF2B5EF4-FFF2-40B4-BE49-F238E27FC236}">
                <a16:creationId xmlns:a16="http://schemas.microsoft.com/office/drawing/2014/main" id="{1AE7F948-2A61-1D87-8C5E-7651BF5247FB}"/>
              </a:ext>
            </a:extLst>
          </p:cNvPr>
          <p:cNvSpPr>
            <a:spLocks noGrp="1"/>
          </p:cNvSpPr>
          <p:nvPr>
            <p:ph type="body" sz="quarter" idx="12" hasCustomPrompt="1"/>
          </p:nvPr>
        </p:nvSpPr>
        <p:spPr>
          <a:xfrm>
            <a:off x="923393" y="2184399"/>
            <a:ext cx="9329739" cy="3725336"/>
          </a:xfrm>
        </p:spPr>
        <p:txBody>
          <a:bodyPr>
            <a:noAutofit/>
          </a:bodyPr>
          <a:lstStyle>
            <a:lvl1pPr marL="668338" indent="-668338">
              <a:spcBef>
                <a:spcPts val="2200"/>
              </a:spcBef>
              <a:buFont typeface="+mj-lt"/>
              <a:buAutoNum type="arabicPeriod"/>
              <a:tabLst/>
              <a:defRPr sz="3600" b="0" i="0">
                <a:latin typeface="Arial" panose="020B0604020202020204" pitchFamily="34" charset="0"/>
                <a:cs typeface="Arial" panose="020B0604020202020204" pitchFamily="34" charset="0"/>
              </a:defRPr>
            </a:lvl1pPr>
          </a:lstStyle>
          <a:p>
            <a:pPr lvl="0"/>
            <a:r>
              <a:rPr lang="nb-NO" noProof="0"/>
              <a:t>Kommunen og fylkeskommunens roller og oppgaver</a:t>
            </a:r>
          </a:p>
          <a:p>
            <a:pPr lvl="0"/>
            <a:r>
              <a:rPr lang="nb-NO" noProof="0"/>
              <a:t>Din rolle som folkevalgt</a:t>
            </a:r>
          </a:p>
          <a:p>
            <a:pPr lvl="0"/>
            <a:r>
              <a:rPr lang="nb-NO" noProof="0"/>
              <a:t>Samhandling i folkevalgte organer</a:t>
            </a:r>
          </a:p>
        </p:txBody>
      </p:sp>
      <p:pic>
        <p:nvPicPr>
          <p:cNvPr id="13" name="Picture 12">
            <a:extLst>
              <a:ext uri="{FF2B5EF4-FFF2-40B4-BE49-F238E27FC236}">
                <a16:creationId xmlns:a16="http://schemas.microsoft.com/office/drawing/2014/main" id="{7D566265-A856-4CB9-FCD1-66AC5BD1E39E}"/>
              </a:ext>
            </a:extLst>
          </p:cNvPr>
          <p:cNvPicPr>
            <a:picLocks noChangeAspect="1"/>
          </p:cNvPicPr>
          <p:nvPr userDrawn="1"/>
        </p:nvPicPr>
        <p:blipFill>
          <a:blip r:embed="rId2"/>
          <a:stretch>
            <a:fillRect/>
          </a:stretch>
        </p:blipFill>
        <p:spPr>
          <a:xfrm>
            <a:off x="10397066" y="6045200"/>
            <a:ext cx="1151467" cy="229021"/>
          </a:xfrm>
          <a:prstGeom prst="rect">
            <a:avLst/>
          </a:prstGeom>
        </p:spPr>
      </p:pic>
    </p:spTree>
    <p:extLst>
      <p:ext uri="{BB962C8B-B14F-4D97-AF65-F5344CB8AC3E}">
        <p14:creationId xmlns:p14="http://schemas.microsoft.com/office/powerpoint/2010/main" val="365118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med bilde 1">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
        <p:nvSpPr>
          <p:cNvPr id="8" name="Text Placeholder 9">
            <a:extLst>
              <a:ext uri="{FF2B5EF4-FFF2-40B4-BE49-F238E27FC236}">
                <a16:creationId xmlns:a16="http://schemas.microsoft.com/office/drawing/2014/main" id="{87984644-3C92-DE80-6353-C60090C6A250}"/>
              </a:ext>
            </a:extLst>
          </p:cNvPr>
          <p:cNvSpPr>
            <a:spLocks noGrp="1"/>
          </p:cNvSpPr>
          <p:nvPr>
            <p:ph type="body" sz="quarter" idx="10" hasCustomPrompt="1"/>
          </p:nvPr>
        </p:nvSpPr>
        <p:spPr>
          <a:xfrm>
            <a:off x="910593" y="605854"/>
            <a:ext cx="10274855" cy="744538"/>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Tittel</a:t>
            </a:r>
          </a:p>
        </p:txBody>
      </p:sp>
      <p:sp>
        <p:nvSpPr>
          <p:cNvPr id="9" name="Text Placeholder 9">
            <a:extLst>
              <a:ext uri="{FF2B5EF4-FFF2-40B4-BE49-F238E27FC236}">
                <a16:creationId xmlns:a16="http://schemas.microsoft.com/office/drawing/2014/main" id="{19917B44-A4B7-C1A4-4F41-644590F04E76}"/>
              </a:ext>
            </a:extLst>
          </p:cNvPr>
          <p:cNvSpPr>
            <a:spLocks noGrp="1"/>
          </p:cNvSpPr>
          <p:nvPr>
            <p:ph type="body" sz="quarter" idx="12" hasCustomPrompt="1"/>
          </p:nvPr>
        </p:nvSpPr>
        <p:spPr>
          <a:xfrm>
            <a:off x="944461" y="1652770"/>
            <a:ext cx="4839453" cy="3982639"/>
          </a:xfrm>
        </p:spPr>
        <p:txBody>
          <a:bodyPr>
            <a:noAutofit/>
          </a:bodyPr>
          <a:lstStyle>
            <a:lvl1pPr marL="185738" indent="-185738">
              <a:spcBef>
                <a:spcPts val="350"/>
              </a:spcBef>
              <a:buFont typeface="Arial" panose="020B0604020202020204" pitchFamily="34" charset="0"/>
              <a:buChar char="•"/>
              <a:tabLst/>
              <a:defRPr sz="2500" b="0" i="0">
                <a:latin typeface="Arial" panose="020B0604020202020204" pitchFamily="34" charset="0"/>
                <a:cs typeface="Arial" panose="020B0604020202020204" pitchFamily="34" charset="0"/>
              </a:defRPr>
            </a:lvl1pPr>
          </a:lstStyle>
          <a:p>
            <a:pPr lvl="0"/>
            <a:r>
              <a:rPr lang="nb-NO" noProof="0"/>
              <a:t>Tekst</a:t>
            </a:r>
          </a:p>
        </p:txBody>
      </p:sp>
      <p:sp>
        <p:nvSpPr>
          <p:cNvPr id="11" name="Picture Placeholder 10">
            <a:extLst>
              <a:ext uri="{FF2B5EF4-FFF2-40B4-BE49-F238E27FC236}">
                <a16:creationId xmlns:a16="http://schemas.microsoft.com/office/drawing/2014/main" id="{E12756DE-5DB5-F417-6E52-6D37A79BE07B}"/>
              </a:ext>
            </a:extLst>
          </p:cNvPr>
          <p:cNvSpPr>
            <a:spLocks noGrp="1"/>
          </p:cNvSpPr>
          <p:nvPr>
            <p:ph type="pic" sz="quarter" idx="13"/>
          </p:nvPr>
        </p:nvSpPr>
        <p:spPr>
          <a:xfrm>
            <a:off x="6668558" y="1647608"/>
            <a:ext cx="4879975" cy="3987801"/>
          </a:xfrm>
        </p:spPr>
        <p:txBody>
          <a:bodyPr/>
          <a:lstStyle>
            <a:lvl1pPr marL="0" indent="0">
              <a:buNone/>
              <a:defRPr>
                <a:solidFill>
                  <a:schemeClr val="bg1">
                    <a:lumMod val="65000"/>
                  </a:schemeClr>
                </a:solidFill>
              </a:defRPr>
            </a:lvl1pPr>
          </a:lstStyle>
          <a:p>
            <a:r>
              <a:rPr lang="nb-NO"/>
              <a:t>Klikk på ikonet for å legge til et bilde</a:t>
            </a:r>
          </a:p>
        </p:txBody>
      </p:sp>
    </p:spTree>
    <p:extLst>
      <p:ext uri="{BB962C8B-B14F-4D97-AF65-F5344CB8AC3E}">
        <p14:creationId xmlns:p14="http://schemas.microsoft.com/office/powerpoint/2010/main" val="280670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med bilde 2">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7AEDD1-A48B-CC5C-B77B-940D82258777}"/>
              </a:ext>
            </a:extLst>
          </p:cNvPr>
          <p:cNvPicPr>
            <a:picLocks noChangeAspect="1"/>
          </p:cNvPicPr>
          <p:nvPr userDrawn="1"/>
        </p:nvPicPr>
        <p:blipFill>
          <a:blip r:embed="rId2"/>
          <a:stretch>
            <a:fillRect/>
          </a:stretch>
        </p:blipFill>
        <p:spPr>
          <a:xfrm>
            <a:off x="10397066" y="6045200"/>
            <a:ext cx="1151467" cy="229021"/>
          </a:xfrm>
          <a:prstGeom prst="rect">
            <a:avLst/>
          </a:prstGeom>
        </p:spPr>
      </p:pic>
      <p:sp>
        <p:nvSpPr>
          <p:cNvPr id="8" name="Text Placeholder 9">
            <a:extLst>
              <a:ext uri="{FF2B5EF4-FFF2-40B4-BE49-F238E27FC236}">
                <a16:creationId xmlns:a16="http://schemas.microsoft.com/office/drawing/2014/main" id="{87984644-3C92-DE80-6353-C60090C6A250}"/>
              </a:ext>
            </a:extLst>
          </p:cNvPr>
          <p:cNvSpPr>
            <a:spLocks noGrp="1"/>
          </p:cNvSpPr>
          <p:nvPr>
            <p:ph type="body" sz="quarter" idx="10" hasCustomPrompt="1"/>
          </p:nvPr>
        </p:nvSpPr>
        <p:spPr>
          <a:xfrm>
            <a:off x="910593" y="605854"/>
            <a:ext cx="10274855" cy="744538"/>
          </a:xfrm>
        </p:spPr>
        <p:txBody>
          <a:bodyPr>
            <a:noAutofit/>
          </a:bodyPr>
          <a:lstStyle>
            <a:lvl1pPr marL="0" indent="0">
              <a:buNone/>
              <a:defRPr sz="3500" b="1" i="0">
                <a:latin typeface="Arial" panose="020B0604020202020204" pitchFamily="34" charset="0"/>
                <a:cs typeface="Arial" panose="020B0604020202020204" pitchFamily="34" charset="0"/>
              </a:defRPr>
            </a:lvl1pPr>
          </a:lstStyle>
          <a:p>
            <a:pPr lvl="0"/>
            <a:r>
              <a:rPr lang="nb-NO" noProof="0"/>
              <a:t>Tittel</a:t>
            </a:r>
          </a:p>
        </p:txBody>
      </p:sp>
      <p:sp>
        <p:nvSpPr>
          <p:cNvPr id="9" name="Text Placeholder 9">
            <a:extLst>
              <a:ext uri="{FF2B5EF4-FFF2-40B4-BE49-F238E27FC236}">
                <a16:creationId xmlns:a16="http://schemas.microsoft.com/office/drawing/2014/main" id="{19917B44-A4B7-C1A4-4F41-644590F04E76}"/>
              </a:ext>
            </a:extLst>
          </p:cNvPr>
          <p:cNvSpPr>
            <a:spLocks noGrp="1"/>
          </p:cNvSpPr>
          <p:nvPr>
            <p:ph type="body" sz="quarter" idx="12" hasCustomPrompt="1"/>
          </p:nvPr>
        </p:nvSpPr>
        <p:spPr>
          <a:xfrm>
            <a:off x="6665536" y="1652770"/>
            <a:ext cx="4839453" cy="3982639"/>
          </a:xfrm>
        </p:spPr>
        <p:txBody>
          <a:bodyPr>
            <a:noAutofit/>
          </a:bodyPr>
          <a:lstStyle>
            <a:lvl1pPr marL="185738" indent="-185738">
              <a:spcBef>
                <a:spcPts val="350"/>
              </a:spcBef>
              <a:buFont typeface="Arial" panose="020B0604020202020204" pitchFamily="34" charset="0"/>
              <a:buChar char="•"/>
              <a:tabLst/>
              <a:defRPr sz="2500" b="0" i="0">
                <a:latin typeface="Arial" panose="020B0604020202020204" pitchFamily="34" charset="0"/>
                <a:cs typeface="Arial" panose="020B0604020202020204" pitchFamily="34" charset="0"/>
              </a:defRPr>
            </a:lvl1pPr>
          </a:lstStyle>
          <a:p>
            <a:pPr lvl="0"/>
            <a:r>
              <a:rPr lang="nb-NO" noProof="0"/>
              <a:t>Tekst</a:t>
            </a:r>
          </a:p>
        </p:txBody>
      </p:sp>
      <p:sp>
        <p:nvSpPr>
          <p:cNvPr id="11" name="Picture Placeholder 10">
            <a:extLst>
              <a:ext uri="{FF2B5EF4-FFF2-40B4-BE49-F238E27FC236}">
                <a16:creationId xmlns:a16="http://schemas.microsoft.com/office/drawing/2014/main" id="{E12756DE-5DB5-F417-6E52-6D37A79BE07B}"/>
              </a:ext>
            </a:extLst>
          </p:cNvPr>
          <p:cNvSpPr>
            <a:spLocks noGrp="1"/>
          </p:cNvSpPr>
          <p:nvPr>
            <p:ph type="pic" sz="quarter" idx="13"/>
          </p:nvPr>
        </p:nvSpPr>
        <p:spPr>
          <a:xfrm>
            <a:off x="910593" y="1647608"/>
            <a:ext cx="4879975" cy="3987801"/>
          </a:xfrm>
        </p:spPr>
        <p:txBody>
          <a:bodyPr/>
          <a:lstStyle>
            <a:lvl1pPr marL="0" indent="0">
              <a:buNone/>
              <a:defRPr>
                <a:solidFill>
                  <a:schemeClr val="bg1">
                    <a:lumMod val="65000"/>
                  </a:schemeClr>
                </a:solidFill>
              </a:defRPr>
            </a:lvl1pPr>
          </a:lstStyle>
          <a:p>
            <a:r>
              <a:rPr lang="nb-NO"/>
              <a:t>Klikk på ikonet for å legge til et bilde</a:t>
            </a:r>
          </a:p>
        </p:txBody>
      </p:sp>
    </p:spTree>
    <p:extLst>
      <p:ext uri="{BB962C8B-B14F-4D97-AF65-F5344CB8AC3E}">
        <p14:creationId xmlns:p14="http://schemas.microsoft.com/office/powerpoint/2010/main" val="152216210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CD2D-56F4-5561-7D9B-7EE9913BE0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NO"/>
          </a:p>
        </p:txBody>
      </p:sp>
      <p:sp>
        <p:nvSpPr>
          <p:cNvPr id="3" name="Text Placeholder 2">
            <a:extLst>
              <a:ext uri="{FF2B5EF4-FFF2-40B4-BE49-F238E27FC236}">
                <a16:creationId xmlns:a16="http://schemas.microsoft.com/office/drawing/2014/main" id="{BA30A585-1F96-499B-E953-CCD0406418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NO"/>
          </a:p>
        </p:txBody>
      </p:sp>
      <p:sp>
        <p:nvSpPr>
          <p:cNvPr id="4" name="Date Placeholder 3">
            <a:extLst>
              <a:ext uri="{FF2B5EF4-FFF2-40B4-BE49-F238E27FC236}">
                <a16:creationId xmlns:a16="http://schemas.microsoft.com/office/drawing/2014/main" id="{56BAB07A-0FB2-505B-99D9-792CA07536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B4815-BF52-BF45-B48D-2524A589AFDE}" type="datetimeFigureOut">
              <a:rPr lang="en-NO" smtClean="0"/>
              <a:t>03/24/2025</a:t>
            </a:fld>
            <a:endParaRPr lang="en-NO"/>
          </a:p>
        </p:txBody>
      </p:sp>
      <p:sp>
        <p:nvSpPr>
          <p:cNvPr id="5" name="Footer Placeholder 4">
            <a:extLst>
              <a:ext uri="{FF2B5EF4-FFF2-40B4-BE49-F238E27FC236}">
                <a16:creationId xmlns:a16="http://schemas.microsoft.com/office/drawing/2014/main" id="{89F3D320-534F-341A-5A48-1A88286A3F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NO"/>
          </a:p>
        </p:txBody>
      </p:sp>
      <p:sp>
        <p:nvSpPr>
          <p:cNvPr id="6" name="Slide Number Placeholder 5">
            <a:extLst>
              <a:ext uri="{FF2B5EF4-FFF2-40B4-BE49-F238E27FC236}">
                <a16:creationId xmlns:a16="http://schemas.microsoft.com/office/drawing/2014/main" id="{E7938F13-BE6D-DE00-47A7-D33145F083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4D91F-94B1-E142-A788-9D5227441983}" type="slidenum">
              <a:rPr lang="en-NO" smtClean="0"/>
              <a:t>‹#›</a:t>
            </a:fld>
            <a:endParaRPr lang="en-NO"/>
          </a:p>
        </p:txBody>
      </p:sp>
    </p:spTree>
    <p:extLst>
      <p:ext uri="{BB962C8B-B14F-4D97-AF65-F5344CB8AC3E}">
        <p14:creationId xmlns:p14="http://schemas.microsoft.com/office/powerpoint/2010/main" val="926277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1D3E3A8-8420-9E4B-2438-50FFAAFD796C}"/>
              </a:ext>
            </a:extLst>
          </p:cNvPr>
          <p:cNvSpPr>
            <a:spLocks noGrp="1"/>
          </p:cNvSpPr>
          <p:nvPr>
            <p:ph type="title"/>
          </p:nvPr>
        </p:nvSpPr>
        <p:spPr>
          <a:xfrm>
            <a:off x="609600" y="696774"/>
            <a:ext cx="5343939" cy="913366"/>
          </a:xfrm>
        </p:spPr>
        <p:txBody>
          <a:bodyPr anchor="ctr">
            <a:normAutofit/>
          </a:bodyPr>
          <a:lstStyle/>
          <a:p>
            <a:pPr>
              <a:lnSpc>
                <a:spcPct val="90000"/>
              </a:lnSpc>
            </a:pPr>
            <a:r>
              <a:rPr lang="nb-NO" sz="2800"/>
              <a:t>Erfaringer med budsjettprosessene</a:t>
            </a:r>
          </a:p>
        </p:txBody>
      </p:sp>
      <p:sp>
        <p:nvSpPr>
          <p:cNvPr id="3" name="Plassholder for innhold 2">
            <a:extLst>
              <a:ext uri="{FF2B5EF4-FFF2-40B4-BE49-F238E27FC236}">
                <a16:creationId xmlns:a16="http://schemas.microsoft.com/office/drawing/2014/main" id="{3A4D6804-7F8A-5E5D-1FB5-79E65D08C113}"/>
              </a:ext>
            </a:extLst>
          </p:cNvPr>
          <p:cNvSpPr>
            <a:spLocks noGrp="1"/>
          </p:cNvSpPr>
          <p:nvPr>
            <p:ph sz="quarter" idx="10"/>
          </p:nvPr>
        </p:nvSpPr>
        <p:spPr>
          <a:xfrm>
            <a:off x="609601" y="1759226"/>
            <a:ext cx="5343938" cy="4150686"/>
          </a:xfrm>
        </p:spPr>
        <p:txBody>
          <a:bodyPr>
            <a:normAutofit fontScale="92500" lnSpcReduction="20000"/>
          </a:bodyPr>
          <a:lstStyle/>
          <a:p>
            <a:pPr marL="0" indent="0">
              <a:lnSpc>
                <a:spcPct val="90000"/>
              </a:lnSpc>
              <a:buNone/>
            </a:pPr>
            <a:r>
              <a:rPr lang="nb-NO"/>
              <a:t>Største utfordringer:</a:t>
            </a:r>
          </a:p>
          <a:p>
            <a:pPr marL="0" indent="0">
              <a:lnSpc>
                <a:spcPct val="90000"/>
              </a:lnSpc>
              <a:buNone/>
            </a:pPr>
            <a:endParaRPr lang="nb-NO"/>
          </a:p>
          <a:p>
            <a:pPr>
              <a:lnSpc>
                <a:spcPct val="90000"/>
              </a:lnSpc>
            </a:pPr>
            <a:r>
              <a:rPr lang="nb-NO"/>
              <a:t>Ikke nok tid til budsjettarbeidet</a:t>
            </a:r>
          </a:p>
          <a:p>
            <a:pPr>
              <a:lnSpc>
                <a:spcPct val="90000"/>
              </a:lnSpc>
            </a:pPr>
            <a:r>
              <a:rPr lang="nb-NO"/>
              <a:t>Politikere kommer for sent inn i prosessen</a:t>
            </a:r>
          </a:p>
          <a:p>
            <a:pPr>
              <a:lnSpc>
                <a:spcPct val="90000"/>
              </a:lnSpc>
            </a:pPr>
            <a:r>
              <a:rPr lang="nb-NO"/>
              <a:t>Budsjettdokumentene er vanskelige å forstå</a:t>
            </a:r>
          </a:p>
          <a:p>
            <a:pPr>
              <a:lnSpc>
                <a:spcPct val="90000"/>
              </a:lnSpc>
            </a:pPr>
            <a:r>
              <a:rPr lang="nb-NO"/>
              <a:t>Vanskelig å se det politiske handlingsrommet og legge føringer for arbeidet med årsbudsjettet</a:t>
            </a:r>
          </a:p>
          <a:p>
            <a:pPr marL="0" indent="0">
              <a:lnSpc>
                <a:spcPct val="90000"/>
              </a:lnSpc>
              <a:buNone/>
            </a:pPr>
            <a:endParaRPr lang="nb-NO"/>
          </a:p>
        </p:txBody>
      </p:sp>
      <p:pic>
        <p:nvPicPr>
          <p:cNvPr id="6" name="Plassholder for bilde 4">
            <a:extLst>
              <a:ext uri="{FF2B5EF4-FFF2-40B4-BE49-F238E27FC236}">
                <a16:creationId xmlns:a16="http://schemas.microsoft.com/office/drawing/2014/main" id="{AD3060AA-9671-2067-3DBC-32DD95C2CF50}"/>
              </a:ext>
            </a:extLst>
          </p:cNvPr>
          <p:cNvPicPr>
            <a:picLocks noGrp="1" noChangeAspect="1"/>
          </p:cNvPicPr>
          <p:nvPr>
            <p:ph type="pic" sz="quarter" idx="11"/>
          </p:nvPr>
        </p:nvPicPr>
        <p:blipFill rotWithShape="1">
          <a:blip r:embed="rId3"/>
          <a:srcRect l="2437" r="28676" b="2"/>
          <a:stretch/>
        </p:blipFill>
        <p:spPr>
          <a:xfrm>
            <a:off x="6096001" y="10"/>
            <a:ext cx="6096000" cy="6857990"/>
          </a:xfrm>
          <a:prstGeom prst="rect">
            <a:avLst/>
          </a:prstGeom>
          <a:noFill/>
        </p:spPr>
      </p:pic>
    </p:spTree>
    <p:extLst>
      <p:ext uri="{BB962C8B-B14F-4D97-AF65-F5344CB8AC3E}">
        <p14:creationId xmlns:p14="http://schemas.microsoft.com/office/powerpoint/2010/main" val="46922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66">
            <a:extLst>
              <a:ext uri="{FF2B5EF4-FFF2-40B4-BE49-F238E27FC236}">
                <a16:creationId xmlns:a16="http://schemas.microsoft.com/office/drawing/2014/main" id="{234AF599-D186-4241-B3DE-78092D3F5C3D}"/>
              </a:ext>
            </a:extLst>
          </p:cNvPr>
          <p:cNvSpPr/>
          <p:nvPr/>
        </p:nvSpPr>
        <p:spPr>
          <a:xfrm>
            <a:off x="8325608" y="4822671"/>
            <a:ext cx="2732800" cy="395022"/>
          </a:xfrm>
          <a:custGeom>
            <a:avLst/>
            <a:gdLst>
              <a:gd name="connsiteX0" fmla="*/ 0 w 2390329"/>
              <a:gd name="connsiteY0" fmla="*/ 0 h 395022"/>
              <a:gd name="connsiteX1" fmla="*/ 2390329 w 2390329"/>
              <a:gd name="connsiteY1" fmla="*/ 0 h 395022"/>
              <a:gd name="connsiteX2" fmla="*/ 2390329 w 2390329"/>
              <a:gd name="connsiteY2" fmla="*/ 395022 h 395022"/>
              <a:gd name="connsiteX3" fmla="*/ 0 w 2390329"/>
              <a:gd name="connsiteY3" fmla="*/ 395022 h 395022"/>
              <a:gd name="connsiteX4" fmla="*/ 0 w 2390329"/>
              <a:gd name="connsiteY4" fmla="*/ 0 h 395022"/>
              <a:gd name="connsiteX0" fmla="*/ 0 w 2665582"/>
              <a:gd name="connsiteY0" fmla="*/ 0 h 395022"/>
              <a:gd name="connsiteX1" fmla="*/ 2665582 w 2665582"/>
              <a:gd name="connsiteY1" fmla="*/ 0 h 395022"/>
              <a:gd name="connsiteX2" fmla="*/ 2665582 w 2665582"/>
              <a:gd name="connsiteY2" fmla="*/ 395022 h 395022"/>
              <a:gd name="connsiteX3" fmla="*/ 275253 w 2665582"/>
              <a:gd name="connsiteY3" fmla="*/ 395022 h 395022"/>
              <a:gd name="connsiteX4" fmla="*/ 0 w 2665582"/>
              <a:gd name="connsiteY4" fmla="*/ 0 h 395022"/>
              <a:gd name="connsiteX0" fmla="*/ 0 w 2408908"/>
              <a:gd name="connsiteY0" fmla="*/ 0 h 395022"/>
              <a:gd name="connsiteX1" fmla="*/ 2408908 w 2408908"/>
              <a:gd name="connsiteY1" fmla="*/ 0 h 395022"/>
              <a:gd name="connsiteX2" fmla="*/ 2408908 w 2408908"/>
              <a:gd name="connsiteY2" fmla="*/ 395022 h 395022"/>
              <a:gd name="connsiteX3" fmla="*/ 18579 w 2408908"/>
              <a:gd name="connsiteY3" fmla="*/ 395022 h 395022"/>
              <a:gd name="connsiteX4" fmla="*/ 0 w 2408908"/>
              <a:gd name="connsiteY4" fmla="*/ 0 h 395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8908" h="395022">
                <a:moveTo>
                  <a:pt x="0" y="0"/>
                </a:moveTo>
                <a:lnTo>
                  <a:pt x="2408908" y="0"/>
                </a:lnTo>
                <a:lnTo>
                  <a:pt x="2408908" y="395022"/>
                </a:lnTo>
                <a:lnTo>
                  <a:pt x="18579" y="395022"/>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90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a:solidFill>
                  <a:prstClr val="black"/>
                </a:solidFill>
                <a:latin typeface="Calibri"/>
              </a:rPr>
              <a:t>Mai</a:t>
            </a:r>
            <a:r>
              <a:rPr kumimoji="0" lang="nb-NO" sz="1800" b="0" i="0" u="none" strike="noStrike" kern="1200" cap="none" spc="0" normalizeH="0" baseline="0" noProof="0">
                <a:ln>
                  <a:noFill/>
                </a:ln>
                <a:solidFill>
                  <a:prstClr val="black"/>
                </a:solidFill>
                <a:effectLst/>
                <a:uLnTx/>
                <a:uFillTx/>
                <a:latin typeface="Calibri"/>
                <a:ea typeface="+mn-ea"/>
                <a:cs typeface="+mn-cs"/>
              </a:rPr>
              <a:t>: Tertialrapportering</a:t>
            </a:r>
          </a:p>
        </p:txBody>
      </p:sp>
      <p:sp>
        <p:nvSpPr>
          <p:cNvPr id="4" name="Friform 24">
            <a:extLst>
              <a:ext uri="{FF2B5EF4-FFF2-40B4-BE49-F238E27FC236}">
                <a16:creationId xmlns:a16="http://schemas.microsoft.com/office/drawing/2014/main" id="{8FFCE30E-E0EA-1240-B212-80CF8B210064}"/>
              </a:ext>
            </a:extLst>
          </p:cNvPr>
          <p:cNvSpPr/>
          <p:nvPr/>
        </p:nvSpPr>
        <p:spPr>
          <a:xfrm rot="3600000">
            <a:off x="4914826" y="4680056"/>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Friform 25">
            <a:extLst>
              <a:ext uri="{FF2B5EF4-FFF2-40B4-BE49-F238E27FC236}">
                <a16:creationId xmlns:a16="http://schemas.microsoft.com/office/drawing/2014/main" id="{CD8FF27C-1B2B-2D49-880A-C5381C6E6E1B}"/>
              </a:ext>
            </a:extLst>
          </p:cNvPr>
          <p:cNvSpPr/>
          <p:nvPr/>
        </p:nvSpPr>
        <p:spPr>
          <a:xfrm rot="5400000">
            <a:off x="4509110" y="4089754"/>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Friform 26">
            <a:extLst>
              <a:ext uri="{FF2B5EF4-FFF2-40B4-BE49-F238E27FC236}">
                <a16:creationId xmlns:a16="http://schemas.microsoft.com/office/drawing/2014/main" id="{4050929B-27A5-8645-8420-8D5489118F39}"/>
              </a:ext>
            </a:extLst>
          </p:cNvPr>
          <p:cNvSpPr/>
          <p:nvPr/>
        </p:nvSpPr>
        <p:spPr>
          <a:xfrm rot="9000000">
            <a:off x="4760794" y="2725925"/>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Friform 27">
            <a:extLst>
              <a:ext uri="{FF2B5EF4-FFF2-40B4-BE49-F238E27FC236}">
                <a16:creationId xmlns:a16="http://schemas.microsoft.com/office/drawing/2014/main" id="{D24EC847-735B-944E-A99F-45E282C9AF9A}"/>
              </a:ext>
            </a:extLst>
          </p:cNvPr>
          <p:cNvSpPr/>
          <p:nvPr/>
        </p:nvSpPr>
        <p:spPr>
          <a:xfrm rot="10800000">
            <a:off x="5352218" y="2320915"/>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riform 28">
            <a:extLst>
              <a:ext uri="{FF2B5EF4-FFF2-40B4-BE49-F238E27FC236}">
                <a16:creationId xmlns:a16="http://schemas.microsoft.com/office/drawing/2014/main" id="{CD646A9C-DFED-7249-B36A-4D8DB7B744FE}"/>
              </a:ext>
            </a:extLst>
          </p:cNvPr>
          <p:cNvSpPr/>
          <p:nvPr/>
        </p:nvSpPr>
        <p:spPr>
          <a:xfrm rot="12600000">
            <a:off x="6077388" y="2269614"/>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riform 32">
            <a:extLst>
              <a:ext uri="{FF2B5EF4-FFF2-40B4-BE49-F238E27FC236}">
                <a16:creationId xmlns:a16="http://schemas.microsoft.com/office/drawing/2014/main" id="{BF71E2BC-E55B-A440-A28A-BF71555E9928}"/>
              </a:ext>
            </a:extLst>
          </p:cNvPr>
          <p:cNvSpPr/>
          <p:nvPr/>
        </p:nvSpPr>
        <p:spPr>
          <a:xfrm rot="7200000">
            <a:off x="4451443" y="3373738"/>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Friform 35">
            <a:extLst>
              <a:ext uri="{FF2B5EF4-FFF2-40B4-BE49-F238E27FC236}">
                <a16:creationId xmlns:a16="http://schemas.microsoft.com/office/drawing/2014/main" id="{F26F3B68-9AF7-674C-9873-86EC8A6868DB}"/>
              </a:ext>
            </a:extLst>
          </p:cNvPr>
          <p:cNvSpPr/>
          <p:nvPr/>
        </p:nvSpPr>
        <p:spPr>
          <a:xfrm rot="14400000">
            <a:off x="6725725" y="2574058"/>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Friform 36">
            <a:extLst>
              <a:ext uri="{FF2B5EF4-FFF2-40B4-BE49-F238E27FC236}">
                <a16:creationId xmlns:a16="http://schemas.microsoft.com/office/drawing/2014/main" id="{6BC83745-1BC7-1F4A-8A18-C8AA1AAD8013}"/>
              </a:ext>
            </a:extLst>
          </p:cNvPr>
          <p:cNvSpPr/>
          <p:nvPr/>
        </p:nvSpPr>
        <p:spPr>
          <a:xfrm rot="16200000">
            <a:off x="7118614" y="3166164"/>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Friform 37">
            <a:extLst>
              <a:ext uri="{FF2B5EF4-FFF2-40B4-BE49-F238E27FC236}">
                <a16:creationId xmlns:a16="http://schemas.microsoft.com/office/drawing/2014/main" id="{44987C7F-84EF-8040-B86D-90D8E5540D3A}"/>
              </a:ext>
            </a:extLst>
          </p:cNvPr>
          <p:cNvSpPr/>
          <p:nvPr/>
        </p:nvSpPr>
        <p:spPr>
          <a:xfrm rot="19800000">
            <a:off x="6865687" y="4531753"/>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riform 38">
            <a:extLst>
              <a:ext uri="{FF2B5EF4-FFF2-40B4-BE49-F238E27FC236}">
                <a16:creationId xmlns:a16="http://schemas.microsoft.com/office/drawing/2014/main" id="{4596B4FD-E0FD-D04D-AD0F-E13C25C9320E}"/>
              </a:ext>
            </a:extLst>
          </p:cNvPr>
          <p:cNvSpPr/>
          <p:nvPr/>
        </p:nvSpPr>
        <p:spPr>
          <a:xfrm>
            <a:off x="6269706" y="4933776"/>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riform 40">
            <a:extLst>
              <a:ext uri="{FF2B5EF4-FFF2-40B4-BE49-F238E27FC236}">
                <a16:creationId xmlns:a16="http://schemas.microsoft.com/office/drawing/2014/main" id="{0D2F4BA1-C739-1A4D-93C1-611700A9F999}"/>
              </a:ext>
            </a:extLst>
          </p:cNvPr>
          <p:cNvSpPr/>
          <p:nvPr/>
        </p:nvSpPr>
        <p:spPr>
          <a:xfrm rot="1800000">
            <a:off x="5559369" y="4988334"/>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riform 42">
            <a:extLst>
              <a:ext uri="{FF2B5EF4-FFF2-40B4-BE49-F238E27FC236}">
                <a16:creationId xmlns:a16="http://schemas.microsoft.com/office/drawing/2014/main" id="{8551C56B-1AF7-7A45-8C00-1A913D602494}"/>
              </a:ext>
            </a:extLst>
          </p:cNvPr>
          <p:cNvSpPr/>
          <p:nvPr/>
        </p:nvSpPr>
        <p:spPr>
          <a:xfrm rot="18000000">
            <a:off x="7175037" y="3883940"/>
            <a:ext cx="912040" cy="1040062"/>
          </a:xfrm>
          <a:custGeom>
            <a:avLst/>
            <a:gdLst>
              <a:gd name="connsiteX0" fmla="*/ 0 w 1231796"/>
              <a:gd name="connsiteY0" fmla="*/ 167918 h 1404701"/>
              <a:gd name="connsiteX1" fmla="*/ 76717 w 1231796"/>
              <a:gd name="connsiteY1" fmla="*/ 166204 h 1404701"/>
              <a:gd name="connsiteX2" fmla="*/ 533406 w 1231796"/>
              <a:gd name="connsiteY2" fmla="*/ 43835 h 1404701"/>
              <a:gd name="connsiteX3" fmla="*/ 613405 w 1231796"/>
              <a:gd name="connsiteY3" fmla="*/ 0 h 1404701"/>
              <a:gd name="connsiteX4" fmla="*/ 1231796 w 1231796"/>
              <a:gd name="connsiteY4" fmla="*/ 1071086 h 1404701"/>
              <a:gd name="connsiteX5" fmla="*/ 1076237 w 1231796"/>
              <a:gd name="connsiteY5" fmla="*/ 1156324 h 1404701"/>
              <a:gd name="connsiteX6" fmla="*/ 162858 w 1231796"/>
              <a:gd name="connsiteY6" fmla="*/ 1401064 h 1404701"/>
              <a:gd name="connsiteX7" fmla="*/ 0 w 1231796"/>
              <a:gd name="connsiteY7" fmla="*/ 1404701 h 1404701"/>
              <a:gd name="connsiteX8" fmla="*/ 0 w 1231796"/>
              <a:gd name="connsiteY8" fmla="*/ 167918 h 140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1796" h="1404701">
                <a:moveTo>
                  <a:pt x="0" y="167918"/>
                </a:moveTo>
                <a:lnTo>
                  <a:pt x="76717" y="166204"/>
                </a:lnTo>
                <a:cubicBezTo>
                  <a:pt x="235255" y="155001"/>
                  <a:pt x="390507" y="113401"/>
                  <a:pt x="533406" y="43835"/>
                </a:cubicBezTo>
                <a:lnTo>
                  <a:pt x="613405" y="0"/>
                </a:lnTo>
                <a:lnTo>
                  <a:pt x="1231796" y="1071086"/>
                </a:lnTo>
                <a:lnTo>
                  <a:pt x="1076237" y="1156324"/>
                </a:lnTo>
                <a:cubicBezTo>
                  <a:pt x="790438" y="1295457"/>
                  <a:pt x="479934" y="1378656"/>
                  <a:pt x="162858" y="1401064"/>
                </a:cubicBezTo>
                <a:lnTo>
                  <a:pt x="0" y="1404701"/>
                </a:lnTo>
                <a:lnTo>
                  <a:pt x="0" y="167918"/>
                </a:lnTo>
                <a:close/>
              </a:path>
            </a:pathLst>
          </a:custGeom>
          <a:solidFill>
            <a:schemeClr val="accent4"/>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TekstSylinder 15">
            <a:extLst>
              <a:ext uri="{FF2B5EF4-FFF2-40B4-BE49-F238E27FC236}">
                <a16:creationId xmlns:a16="http://schemas.microsoft.com/office/drawing/2014/main" id="{1DA92CCF-9FBD-7D41-95E3-B0C780FE280B}"/>
              </a:ext>
            </a:extLst>
          </p:cNvPr>
          <p:cNvSpPr txBox="1"/>
          <p:nvPr/>
        </p:nvSpPr>
        <p:spPr>
          <a:xfrm>
            <a:off x="5544011" y="2735496"/>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DES</a:t>
            </a:r>
          </a:p>
        </p:txBody>
      </p:sp>
      <p:sp>
        <p:nvSpPr>
          <p:cNvPr id="17" name="TekstSylinder 16">
            <a:extLst>
              <a:ext uri="{FF2B5EF4-FFF2-40B4-BE49-F238E27FC236}">
                <a16:creationId xmlns:a16="http://schemas.microsoft.com/office/drawing/2014/main" id="{2082D006-03B4-D540-9F40-61ECC2CBD717}"/>
              </a:ext>
            </a:extLst>
          </p:cNvPr>
          <p:cNvSpPr txBox="1"/>
          <p:nvPr/>
        </p:nvSpPr>
        <p:spPr>
          <a:xfrm>
            <a:off x="6280205" y="2735496"/>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JAN</a:t>
            </a:r>
          </a:p>
        </p:txBody>
      </p:sp>
      <p:sp>
        <p:nvSpPr>
          <p:cNvPr id="18" name="TekstSylinder 17">
            <a:extLst>
              <a:ext uri="{FF2B5EF4-FFF2-40B4-BE49-F238E27FC236}">
                <a16:creationId xmlns:a16="http://schemas.microsoft.com/office/drawing/2014/main" id="{45A0D5DF-4989-E54D-B05B-98627CB8DE5B}"/>
              </a:ext>
            </a:extLst>
          </p:cNvPr>
          <p:cNvSpPr txBox="1"/>
          <p:nvPr/>
        </p:nvSpPr>
        <p:spPr>
          <a:xfrm>
            <a:off x="6895075" y="3062049"/>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FEB</a:t>
            </a:r>
          </a:p>
        </p:txBody>
      </p:sp>
      <p:sp>
        <p:nvSpPr>
          <p:cNvPr id="19" name="TekstSylinder 18">
            <a:extLst>
              <a:ext uri="{FF2B5EF4-FFF2-40B4-BE49-F238E27FC236}">
                <a16:creationId xmlns:a16="http://schemas.microsoft.com/office/drawing/2014/main" id="{49AE8DF8-1536-6F42-9A48-1E219E948CAC}"/>
              </a:ext>
            </a:extLst>
          </p:cNvPr>
          <p:cNvSpPr txBox="1"/>
          <p:nvPr/>
        </p:nvSpPr>
        <p:spPr>
          <a:xfrm>
            <a:off x="7272752" y="3708324"/>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MAR</a:t>
            </a:r>
          </a:p>
        </p:txBody>
      </p:sp>
      <p:sp>
        <p:nvSpPr>
          <p:cNvPr id="20" name="TekstSylinder 19">
            <a:extLst>
              <a:ext uri="{FF2B5EF4-FFF2-40B4-BE49-F238E27FC236}">
                <a16:creationId xmlns:a16="http://schemas.microsoft.com/office/drawing/2014/main" id="{BDE2122A-F98D-544D-B921-6FDD0668B0CE}"/>
              </a:ext>
            </a:extLst>
          </p:cNvPr>
          <p:cNvSpPr txBox="1"/>
          <p:nvPr/>
        </p:nvSpPr>
        <p:spPr>
          <a:xfrm>
            <a:off x="7249746" y="4373414"/>
            <a:ext cx="690182" cy="369332"/>
          </a:xfrm>
          <a:prstGeom prst="rect">
            <a:avLst/>
          </a:prstGeom>
          <a:noFill/>
        </p:spPr>
        <p:txBody>
          <a:bodyPr wrap="square" rtlCol="0">
            <a:spAutoFit/>
          </a:bodyPr>
          <a:lstStyle/>
          <a:p>
            <a:pPr lvl="0" algn="ctr" defTabSz="457200">
              <a:defRPr/>
            </a:pPr>
            <a:r>
              <a:rPr kumimoji="0" lang="nb-NO" b="1" i="0" u="none" strike="noStrike" kern="1200" cap="none" spc="0" normalizeH="0" baseline="0" noProof="0">
                <a:ln>
                  <a:noFill/>
                </a:ln>
                <a:effectLst/>
                <a:uLnTx/>
                <a:uFillTx/>
                <a:latin typeface="Calibri"/>
              </a:rPr>
              <a:t>APR</a:t>
            </a:r>
          </a:p>
        </p:txBody>
      </p:sp>
      <p:sp>
        <p:nvSpPr>
          <p:cNvPr id="21" name="TekstSylinder 20">
            <a:extLst>
              <a:ext uri="{FF2B5EF4-FFF2-40B4-BE49-F238E27FC236}">
                <a16:creationId xmlns:a16="http://schemas.microsoft.com/office/drawing/2014/main" id="{A5EE5CBD-3882-8240-8B91-E6D9A5A066D6}"/>
              </a:ext>
            </a:extLst>
          </p:cNvPr>
          <p:cNvSpPr txBox="1"/>
          <p:nvPr/>
        </p:nvSpPr>
        <p:spPr>
          <a:xfrm>
            <a:off x="6937739" y="4915282"/>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MAI</a:t>
            </a:r>
          </a:p>
        </p:txBody>
      </p:sp>
      <p:sp>
        <p:nvSpPr>
          <p:cNvPr id="22" name="TekstSylinder 21">
            <a:extLst>
              <a:ext uri="{FF2B5EF4-FFF2-40B4-BE49-F238E27FC236}">
                <a16:creationId xmlns:a16="http://schemas.microsoft.com/office/drawing/2014/main" id="{CBC6E119-CFDA-564E-84B0-886B4AB14596}"/>
              </a:ext>
            </a:extLst>
          </p:cNvPr>
          <p:cNvSpPr txBox="1"/>
          <p:nvPr/>
        </p:nvSpPr>
        <p:spPr>
          <a:xfrm>
            <a:off x="6296638" y="5379107"/>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JUN</a:t>
            </a:r>
          </a:p>
        </p:txBody>
      </p:sp>
      <p:sp>
        <p:nvSpPr>
          <p:cNvPr id="23" name="TekstSylinder 22">
            <a:extLst>
              <a:ext uri="{FF2B5EF4-FFF2-40B4-BE49-F238E27FC236}">
                <a16:creationId xmlns:a16="http://schemas.microsoft.com/office/drawing/2014/main" id="{83629EB1-CB27-2F46-8C15-F2CF3CCA46DE}"/>
              </a:ext>
            </a:extLst>
          </p:cNvPr>
          <p:cNvSpPr txBox="1"/>
          <p:nvPr/>
        </p:nvSpPr>
        <p:spPr>
          <a:xfrm>
            <a:off x="5554939" y="5319766"/>
            <a:ext cx="690182"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sz="2000" b="1" i="0" u="none" strike="noStrike" kern="1200" cap="none" spc="0" normalizeH="0" baseline="0" noProof="0">
                <a:ln>
                  <a:noFill/>
                </a:ln>
                <a:effectLst/>
                <a:uLnTx/>
                <a:uFillTx/>
                <a:latin typeface="Calibri"/>
                <a:ea typeface="+mn-ea"/>
                <a:cs typeface="+mn-cs"/>
              </a:rPr>
              <a:t>JUL</a:t>
            </a:r>
          </a:p>
        </p:txBody>
      </p:sp>
      <p:sp>
        <p:nvSpPr>
          <p:cNvPr id="24" name="TekstSylinder 23">
            <a:extLst>
              <a:ext uri="{FF2B5EF4-FFF2-40B4-BE49-F238E27FC236}">
                <a16:creationId xmlns:a16="http://schemas.microsoft.com/office/drawing/2014/main" id="{D2B24A56-DFF3-1E4E-9D1C-127F0BC17480}"/>
              </a:ext>
            </a:extLst>
          </p:cNvPr>
          <p:cNvSpPr txBox="1"/>
          <p:nvPr/>
        </p:nvSpPr>
        <p:spPr>
          <a:xfrm>
            <a:off x="4895118" y="5050450"/>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AUG</a:t>
            </a:r>
          </a:p>
        </p:txBody>
      </p:sp>
      <p:sp>
        <p:nvSpPr>
          <p:cNvPr id="25" name="TekstSylinder 24">
            <a:extLst>
              <a:ext uri="{FF2B5EF4-FFF2-40B4-BE49-F238E27FC236}">
                <a16:creationId xmlns:a16="http://schemas.microsoft.com/office/drawing/2014/main" id="{B30922B2-681F-9846-A3BA-4A89B0AD1309}"/>
              </a:ext>
            </a:extLst>
          </p:cNvPr>
          <p:cNvSpPr txBox="1"/>
          <p:nvPr/>
        </p:nvSpPr>
        <p:spPr>
          <a:xfrm>
            <a:off x="4569747" y="4393134"/>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SEP</a:t>
            </a:r>
          </a:p>
        </p:txBody>
      </p:sp>
      <p:sp>
        <p:nvSpPr>
          <p:cNvPr id="26" name="TekstSylinder 25">
            <a:extLst>
              <a:ext uri="{FF2B5EF4-FFF2-40B4-BE49-F238E27FC236}">
                <a16:creationId xmlns:a16="http://schemas.microsoft.com/office/drawing/2014/main" id="{05FA4E3F-A9B9-4041-B0F8-F4842B63DCC6}"/>
              </a:ext>
            </a:extLst>
          </p:cNvPr>
          <p:cNvSpPr txBox="1"/>
          <p:nvPr/>
        </p:nvSpPr>
        <p:spPr>
          <a:xfrm>
            <a:off x="4562372" y="3674197"/>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OKT</a:t>
            </a:r>
          </a:p>
        </p:txBody>
      </p:sp>
      <p:sp>
        <p:nvSpPr>
          <p:cNvPr id="27" name="TekstSylinder 26">
            <a:extLst>
              <a:ext uri="{FF2B5EF4-FFF2-40B4-BE49-F238E27FC236}">
                <a16:creationId xmlns:a16="http://schemas.microsoft.com/office/drawing/2014/main" id="{CD21B6BC-8798-CA43-AD54-B9144CD71A67}"/>
              </a:ext>
            </a:extLst>
          </p:cNvPr>
          <p:cNvSpPr txBox="1"/>
          <p:nvPr/>
        </p:nvSpPr>
        <p:spPr>
          <a:xfrm>
            <a:off x="4884752" y="3040862"/>
            <a:ext cx="6901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b="1" i="0" u="none" strike="noStrike" kern="1200" cap="none" spc="0" normalizeH="0" baseline="0" noProof="0">
                <a:ln>
                  <a:noFill/>
                </a:ln>
                <a:effectLst/>
                <a:uLnTx/>
                <a:uFillTx/>
                <a:latin typeface="Calibri"/>
                <a:ea typeface="+mn-ea"/>
                <a:cs typeface="+mn-cs"/>
              </a:rPr>
              <a:t>NOV</a:t>
            </a:r>
          </a:p>
        </p:txBody>
      </p:sp>
      <p:sp>
        <p:nvSpPr>
          <p:cNvPr id="28" name="Rektangel 167">
            <a:extLst>
              <a:ext uri="{FF2B5EF4-FFF2-40B4-BE49-F238E27FC236}">
                <a16:creationId xmlns:a16="http://schemas.microsoft.com/office/drawing/2014/main" id="{34B576CD-C4C5-5944-AFDE-EFC533A36254}"/>
              </a:ext>
            </a:extLst>
          </p:cNvPr>
          <p:cNvSpPr/>
          <p:nvPr/>
        </p:nvSpPr>
        <p:spPr>
          <a:xfrm>
            <a:off x="1782619" y="3546132"/>
            <a:ext cx="2498042" cy="395022"/>
          </a:xfrm>
          <a:custGeom>
            <a:avLst/>
            <a:gdLst>
              <a:gd name="connsiteX0" fmla="*/ 0 w 2403007"/>
              <a:gd name="connsiteY0" fmla="*/ 0 h 395022"/>
              <a:gd name="connsiteX1" fmla="*/ 2403007 w 2403007"/>
              <a:gd name="connsiteY1" fmla="*/ 0 h 395022"/>
              <a:gd name="connsiteX2" fmla="*/ 2403007 w 2403007"/>
              <a:gd name="connsiteY2" fmla="*/ 395022 h 395022"/>
              <a:gd name="connsiteX3" fmla="*/ 0 w 2403007"/>
              <a:gd name="connsiteY3" fmla="*/ 395022 h 395022"/>
              <a:gd name="connsiteX4" fmla="*/ 0 w 2403007"/>
              <a:gd name="connsiteY4" fmla="*/ 0 h 395022"/>
              <a:gd name="connsiteX0" fmla="*/ 0 w 2617611"/>
              <a:gd name="connsiteY0" fmla="*/ 0 h 395022"/>
              <a:gd name="connsiteX1" fmla="*/ 2403007 w 2617611"/>
              <a:gd name="connsiteY1" fmla="*/ 0 h 395022"/>
              <a:gd name="connsiteX2" fmla="*/ 2617611 w 2617611"/>
              <a:gd name="connsiteY2" fmla="*/ 395022 h 395022"/>
              <a:gd name="connsiteX3" fmla="*/ 0 w 2617611"/>
              <a:gd name="connsiteY3" fmla="*/ 395022 h 395022"/>
              <a:gd name="connsiteX4" fmla="*/ 0 w 2617611"/>
              <a:gd name="connsiteY4" fmla="*/ 0 h 395022"/>
              <a:gd name="connsiteX0" fmla="*/ 0 w 2409064"/>
              <a:gd name="connsiteY0" fmla="*/ 0 h 395022"/>
              <a:gd name="connsiteX1" fmla="*/ 2403007 w 2409064"/>
              <a:gd name="connsiteY1" fmla="*/ 0 h 395022"/>
              <a:gd name="connsiteX2" fmla="*/ 2409064 w 2409064"/>
              <a:gd name="connsiteY2" fmla="*/ 395022 h 395022"/>
              <a:gd name="connsiteX3" fmla="*/ 0 w 2409064"/>
              <a:gd name="connsiteY3" fmla="*/ 395022 h 395022"/>
              <a:gd name="connsiteX4" fmla="*/ 0 w 2409064"/>
              <a:gd name="connsiteY4" fmla="*/ 0 h 395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9064" h="395022">
                <a:moveTo>
                  <a:pt x="0" y="0"/>
                </a:moveTo>
                <a:lnTo>
                  <a:pt x="2403007" y="0"/>
                </a:lnTo>
                <a:lnTo>
                  <a:pt x="2409064" y="395022"/>
                </a:lnTo>
                <a:lnTo>
                  <a:pt x="0" y="395022"/>
                </a:lnTo>
                <a:lnTo>
                  <a:pt x="0" y="0"/>
                </a:lnTo>
                <a:close/>
              </a:path>
            </a:pathLst>
          </a:custGeom>
          <a:solidFill>
            <a:schemeClr val="tx1">
              <a:lumMod val="90000"/>
              <a:lumOff val="1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Statsbudsjettet</a:t>
            </a:r>
          </a:p>
        </p:txBody>
      </p:sp>
      <p:sp>
        <p:nvSpPr>
          <p:cNvPr id="29" name="Rektangel 172">
            <a:extLst>
              <a:ext uri="{FF2B5EF4-FFF2-40B4-BE49-F238E27FC236}">
                <a16:creationId xmlns:a16="http://schemas.microsoft.com/office/drawing/2014/main" id="{207D4CF3-2729-204C-869B-6A5C4042A2CB}"/>
              </a:ext>
            </a:extLst>
          </p:cNvPr>
          <p:cNvSpPr/>
          <p:nvPr/>
        </p:nvSpPr>
        <p:spPr>
          <a:xfrm>
            <a:off x="1408887" y="4353166"/>
            <a:ext cx="2871774" cy="395022"/>
          </a:xfrm>
          <a:custGeom>
            <a:avLst/>
            <a:gdLst>
              <a:gd name="connsiteX0" fmla="*/ 0 w 2406266"/>
              <a:gd name="connsiteY0" fmla="*/ 0 h 395022"/>
              <a:gd name="connsiteX1" fmla="*/ 2406266 w 2406266"/>
              <a:gd name="connsiteY1" fmla="*/ 0 h 395022"/>
              <a:gd name="connsiteX2" fmla="*/ 2406266 w 2406266"/>
              <a:gd name="connsiteY2" fmla="*/ 395022 h 395022"/>
              <a:gd name="connsiteX3" fmla="*/ 0 w 2406266"/>
              <a:gd name="connsiteY3" fmla="*/ 395022 h 395022"/>
              <a:gd name="connsiteX4" fmla="*/ 0 w 2406266"/>
              <a:gd name="connsiteY4" fmla="*/ 0 h 395022"/>
              <a:gd name="connsiteX0" fmla="*/ 0 w 2690850"/>
              <a:gd name="connsiteY0" fmla="*/ 0 h 399687"/>
              <a:gd name="connsiteX1" fmla="*/ 2406266 w 2690850"/>
              <a:gd name="connsiteY1" fmla="*/ 0 h 399687"/>
              <a:gd name="connsiteX2" fmla="*/ 2690850 w 2690850"/>
              <a:gd name="connsiteY2" fmla="*/ 399687 h 399687"/>
              <a:gd name="connsiteX3" fmla="*/ 0 w 2690850"/>
              <a:gd name="connsiteY3" fmla="*/ 395022 h 399687"/>
              <a:gd name="connsiteX4" fmla="*/ 0 w 2690850"/>
              <a:gd name="connsiteY4" fmla="*/ 0 h 399687"/>
              <a:gd name="connsiteX0" fmla="*/ 0 w 2406266"/>
              <a:gd name="connsiteY0" fmla="*/ 0 h 395022"/>
              <a:gd name="connsiteX1" fmla="*/ 2406266 w 2406266"/>
              <a:gd name="connsiteY1" fmla="*/ 0 h 395022"/>
              <a:gd name="connsiteX2" fmla="*/ 2402092 w 2406266"/>
              <a:gd name="connsiteY2" fmla="*/ 375624 h 395022"/>
              <a:gd name="connsiteX3" fmla="*/ 0 w 2406266"/>
              <a:gd name="connsiteY3" fmla="*/ 395022 h 395022"/>
              <a:gd name="connsiteX4" fmla="*/ 0 w 2406266"/>
              <a:gd name="connsiteY4" fmla="*/ 0 h 395022"/>
              <a:gd name="connsiteX0" fmla="*/ 0 w 2410306"/>
              <a:gd name="connsiteY0" fmla="*/ 0 h 395022"/>
              <a:gd name="connsiteX1" fmla="*/ 2406266 w 2410306"/>
              <a:gd name="connsiteY1" fmla="*/ 0 h 395022"/>
              <a:gd name="connsiteX2" fmla="*/ 2410113 w 2410306"/>
              <a:gd name="connsiteY2" fmla="*/ 391666 h 395022"/>
              <a:gd name="connsiteX3" fmla="*/ 0 w 2410306"/>
              <a:gd name="connsiteY3" fmla="*/ 395022 h 395022"/>
              <a:gd name="connsiteX4" fmla="*/ 0 w 2410306"/>
              <a:gd name="connsiteY4" fmla="*/ 0 h 395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0306" h="395022">
                <a:moveTo>
                  <a:pt x="0" y="0"/>
                </a:moveTo>
                <a:lnTo>
                  <a:pt x="2406266" y="0"/>
                </a:lnTo>
                <a:cubicBezTo>
                  <a:pt x="2404875" y="125208"/>
                  <a:pt x="2411504" y="266458"/>
                  <a:pt x="2410113" y="391666"/>
                </a:cubicBezTo>
                <a:lnTo>
                  <a:pt x="0" y="395022"/>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err="1">
                <a:solidFill>
                  <a:prstClr val="black"/>
                </a:solidFill>
                <a:latin typeface="Calibri"/>
              </a:rPr>
              <a:t>Sept</a:t>
            </a:r>
            <a:r>
              <a:rPr kumimoji="0" lang="nb-NO" sz="1800" b="0" i="0" u="none" strike="noStrike" kern="1200" cap="none" spc="0" normalizeH="0" baseline="0" noProof="0">
                <a:ln>
                  <a:noFill/>
                </a:ln>
                <a:solidFill>
                  <a:prstClr val="black"/>
                </a:solidFill>
                <a:effectLst/>
                <a:uLnTx/>
                <a:uFillTx/>
                <a:latin typeface="Calibri"/>
                <a:ea typeface="+mn-ea"/>
                <a:cs typeface="+mn-cs"/>
              </a:rPr>
              <a:t>: Tertialrapportering</a:t>
            </a:r>
          </a:p>
        </p:txBody>
      </p:sp>
      <p:sp>
        <p:nvSpPr>
          <p:cNvPr id="30" name="Rektangel 173">
            <a:extLst>
              <a:ext uri="{FF2B5EF4-FFF2-40B4-BE49-F238E27FC236}">
                <a16:creationId xmlns:a16="http://schemas.microsoft.com/office/drawing/2014/main" id="{6567AA80-6D76-EA43-BA92-1E38EE7DE194}"/>
              </a:ext>
            </a:extLst>
          </p:cNvPr>
          <p:cNvSpPr/>
          <p:nvPr/>
        </p:nvSpPr>
        <p:spPr>
          <a:xfrm>
            <a:off x="2819876" y="1169589"/>
            <a:ext cx="3136807" cy="752913"/>
          </a:xfrm>
          <a:custGeom>
            <a:avLst/>
            <a:gdLst>
              <a:gd name="connsiteX0" fmla="*/ 0 w 1195292"/>
              <a:gd name="connsiteY0" fmla="*/ 0 h 1040062"/>
              <a:gd name="connsiteX1" fmla="*/ 1195292 w 1195292"/>
              <a:gd name="connsiteY1" fmla="*/ 0 h 1040062"/>
              <a:gd name="connsiteX2" fmla="*/ 1195292 w 1195292"/>
              <a:gd name="connsiteY2" fmla="*/ 1040062 h 1040062"/>
              <a:gd name="connsiteX3" fmla="*/ 0 w 1195292"/>
              <a:gd name="connsiteY3" fmla="*/ 1040062 h 1040062"/>
              <a:gd name="connsiteX4" fmla="*/ 0 w 1195292"/>
              <a:gd name="connsiteY4" fmla="*/ 0 h 1040062"/>
              <a:gd name="connsiteX0" fmla="*/ 0 w 1195292"/>
              <a:gd name="connsiteY0" fmla="*/ 0 h 1050823"/>
              <a:gd name="connsiteX1" fmla="*/ 1195292 w 1195292"/>
              <a:gd name="connsiteY1" fmla="*/ 0 h 1050823"/>
              <a:gd name="connsiteX2" fmla="*/ 1195292 w 1195292"/>
              <a:gd name="connsiteY2" fmla="*/ 1040062 h 1050823"/>
              <a:gd name="connsiteX3" fmla="*/ 154788 w 1195292"/>
              <a:gd name="connsiteY3" fmla="*/ 1050823 h 1050823"/>
              <a:gd name="connsiteX4" fmla="*/ 0 w 1195292"/>
              <a:gd name="connsiteY4" fmla="*/ 1040062 h 1050823"/>
              <a:gd name="connsiteX5" fmla="*/ 0 w 1195292"/>
              <a:gd name="connsiteY5" fmla="*/ 0 h 1050823"/>
              <a:gd name="connsiteX0" fmla="*/ 0 w 1195292"/>
              <a:gd name="connsiteY0" fmla="*/ 0 h 1052274"/>
              <a:gd name="connsiteX1" fmla="*/ 1195292 w 1195292"/>
              <a:gd name="connsiteY1" fmla="*/ 0 h 1052274"/>
              <a:gd name="connsiteX2" fmla="*/ 1195292 w 1195292"/>
              <a:gd name="connsiteY2" fmla="*/ 1040062 h 1052274"/>
              <a:gd name="connsiteX3" fmla="*/ 154788 w 1195292"/>
              <a:gd name="connsiteY3" fmla="*/ 1050823 h 1052274"/>
              <a:gd name="connsiteX4" fmla="*/ 0 w 1195292"/>
              <a:gd name="connsiteY4" fmla="*/ 1040062 h 1052274"/>
              <a:gd name="connsiteX5" fmla="*/ 0 w 1195292"/>
              <a:gd name="connsiteY5" fmla="*/ 0 h 1052274"/>
              <a:gd name="connsiteX0" fmla="*/ 0 w 1195292"/>
              <a:gd name="connsiteY0" fmla="*/ 0 h 1040136"/>
              <a:gd name="connsiteX1" fmla="*/ 1195292 w 1195292"/>
              <a:gd name="connsiteY1" fmla="*/ 0 h 1040136"/>
              <a:gd name="connsiteX2" fmla="*/ 1195292 w 1195292"/>
              <a:gd name="connsiteY2" fmla="*/ 1040062 h 1040136"/>
              <a:gd name="connsiteX3" fmla="*/ 201442 w 1195292"/>
              <a:gd name="connsiteY3" fmla="*/ 910864 h 1040136"/>
              <a:gd name="connsiteX4" fmla="*/ 0 w 1195292"/>
              <a:gd name="connsiteY4" fmla="*/ 1040062 h 1040136"/>
              <a:gd name="connsiteX5" fmla="*/ 0 w 1195292"/>
              <a:gd name="connsiteY5" fmla="*/ 0 h 1040136"/>
              <a:gd name="connsiteX0" fmla="*/ 0 w 1195292"/>
              <a:gd name="connsiteY0" fmla="*/ 0 h 1044510"/>
              <a:gd name="connsiteX1" fmla="*/ 1195292 w 1195292"/>
              <a:gd name="connsiteY1" fmla="*/ 0 h 1044510"/>
              <a:gd name="connsiteX2" fmla="*/ 1195292 w 1195292"/>
              <a:gd name="connsiteY2" fmla="*/ 1040062 h 1044510"/>
              <a:gd name="connsiteX3" fmla="*/ 416046 w 1195292"/>
              <a:gd name="connsiteY3" fmla="*/ 1041493 h 1044510"/>
              <a:gd name="connsiteX4" fmla="*/ 0 w 1195292"/>
              <a:gd name="connsiteY4" fmla="*/ 1040062 h 1044510"/>
              <a:gd name="connsiteX5" fmla="*/ 0 w 1195292"/>
              <a:gd name="connsiteY5" fmla="*/ 0 h 1044510"/>
              <a:gd name="connsiteX0" fmla="*/ 0 w 1195292"/>
              <a:gd name="connsiteY0" fmla="*/ 0 h 1045180"/>
              <a:gd name="connsiteX1" fmla="*/ 1195292 w 1195292"/>
              <a:gd name="connsiteY1" fmla="*/ 0 h 1045180"/>
              <a:gd name="connsiteX2" fmla="*/ 1195292 w 1195292"/>
              <a:gd name="connsiteY2" fmla="*/ 1040062 h 1045180"/>
              <a:gd name="connsiteX3" fmla="*/ 416046 w 1195292"/>
              <a:gd name="connsiteY3" fmla="*/ 1041493 h 1045180"/>
              <a:gd name="connsiteX4" fmla="*/ 0 w 1195292"/>
              <a:gd name="connsiteY4" fmla="*/ 1040062 h 1045180"/>
              <a:gd name="connsiteX5" fmla="*/ 0 w 1195292"/>
              <a:gd name="connsiteY5" fmla="*/ 0 h 1045180"/>
              <a:gd name="connsiteX0" fmla="*/ 4666 w 1199958"/>
              <a:gd name="connsiteY0" fmla="*/ 0 h 1548580"/>
              <a:gd name="connsiteX1" fmla="*/ 1199958 w 1199958"/>
              <a:gd name="connsiteY1" fmla="*/ 0 h 1548580"/>
              <a:gd name="connsiteX2" fmla="*/ 1199958 w 1199958"/>
              <a:gd name="connsiteY2" fmla="*/ 1040062 h 1548580"/>
              <a:gd name="connsiteX3" fmla="*/ 420712 w 1199958"/>
              <a:gd name="connsiteY3" fmla="*/ 1041493 h 1548580"/>
              <a:gd name="connsiteX4" fmla="*/ 0 w 1199958"/>
              <a:gd name="connsiteY4" fmla="*/ 1548580 h 1548580"/>
              <a:gd name="connsiteX5" fmla="*/ 4666 w 1199958"/>
              <a:gd name="connsiteY5" fmla="*/ 0 h 1548580"/>
              <a:gd name="connsiteX0" fmla="*/ 4666 w 1199958"/>
              <a:gd name="connsiteY0" fmla="*/ 0 h 1548880"/>
              <a:gd name="connsiteX1" fmla="*/ 1199958 w 1199958"/>
              <a:gd name="connsiteY1" fmla="*/ 0 h 1548880"/>
              <a:gd name="connsiteX2" fmla="*/ 1199958 w 1199958"/>
              <a:gd name="connsiteY2" fmla="*/ 1040062 h 1548880"/>
              <a:gd name="connsiteX3" fmla="*/ 420712 w 1199958"/>
              <a:gd name="connsiteY3" fmla="*/ 1041493 h 1548880"/>
              <a:gd name="connsiteX4" fmla="*/ 0 w 1199958"/>
              <a:gd name="connsiteY4" fmla="*/ 1548580 h 1548880"/>
              <a:gd name="connsiteX5" fmla="*/ 4666 w 1199958"/>
              <a:gd name="connsiteY5" fmla="*/ 0 h 1548880"/>
              <a:gd name="connsiteX0" fmla="*/ 4666 w 1199958"/>
              <a:gd name="connsiteY0" fmla="*/ 0 h 1548880"/>
              <a:gd name="connsiteX1" fmla="*/ 1199958 w 1199958"/>
              <a:gd name="connsiteY1" fmla="*/ 0 h 1548880"/>
              <a:gd name="connsiteX2" fmla="*/ 1199958 w 1199958"/>
              <a:gd name="connsiteY2" fmla="*/ 1040062 h 1548880"/>
              <a:gd name="connsiteX3" fmla="*/ 420712 w 1199958"/>
              <a:gd name="connsiteY3" fmla="*/ 1041493 h 1548880"/>
              <a:gd name="connsiteX4" fmla="*/ 0 w 1199958"/>
              <a:gd name="connsiteY4" fmla="*/ 1548580 h 1548880"/>
              <a:gd name="connsiteX5" fmla="*/ 4666 w 1199958"/>
              <a:gd name="connsiteY5" fmla="*/ 0 h 1548880"/>
              <a:gd name="connsiteX0" fmla="*/ 4666 w 1199958"/>
              <a:gd name="connsiteY0" fmla="*/ 0 h 1548875"/>
              <a:gd name="connsiteX1" fmla="*/ 1199958 w 1199958"/>
              <a:gd name="connsiteY1" fmla="*/ 0 h 1548875"/>
              <a:gd name="connsiteX2" fmla="*/ 1199958 w 1199958"/>
              <a:gd name="connsiteY2" fmla="*/ 1040062 h 1548875"/>
              <a:gd name="connsiteX3" fmla="*/ 434708 w 1199958"/>
              <a:gd name="connsiteY3" fmla="*/ 1032163 h 1548875"/>
              <a:gd name="connsiteX4" fmla="*/ 0 w 1199958"/>
              <a:gd name="connsiteY4" fmla="*/ 1548580 h 1548875"/>
              <a:gd name="connsiteX5" fmla="*/ 4666 w 1199958"/>
              <a:gd name="connsiteY5" fmla="*/ 0 h 1548875"/>
              <a:gd name="connsiteX0" fmla="*/ 4666 w 1199958"/>
              <a:gd name="connsiteY0" fmla="*/ 0 h 1548872"/>
              <a:gd name="connsiteX1" fmla="*/ 1199958 w 1199958"/>
              <a:gd name="connsiteY1" fmla="*/ 0 h 1548872"/>
              <a:gd name="connsiteX2" fmla="*/ 1199958 w 1199958"/>
              <a:gd name="connsiteY2" fmla="*/ 1040062 h 1548872"/>
              <a:gd name="connsiteX3" fmla="*/ 439373 w 1199958"/>
              <a:gd name="connsiteY3" fmla="*/ 1027498 h 1548872"/>
              <a:gd name="connsiteX4" fmla="*/ 0 w 1199958"/>
              <a:gd name="connsiteY4" fmla="*/ 1548580 h 1548872"/>
              <a:gd name="connsiteX5" fmla="*/ 4666 w 1199958"/>
              <a:gd name="connsiteY5" fmla="*/ 0 h 1548872"/>
              <a:gd name="connsiteX0" fmla="*/ 4666 w 1199958"/>
              <a:gd name="connsiteY0" fmla="*/ 0 h 1578845"/>
              <a:gd name="connsiteX1" fmla="*/ 1199958 w 1199958"/>
              <a:gd name="connsiteY1" fmla="*/ 0 h 1578845"/>
              <a:gd name="connsiteX2" fmla="*/ 1199958 w 1199958"/>
              <a:gd name="connsiteY2" fmla="*/ 1040062 h 1578845"/>
              <a:gd name="connsiteX3" fmla="*/ 439373 w 1199958"/>
              <a:gd name="connsiteY3" fmla="*/ 1027498 h 1578845"/>
              <a:gd name="connsiteX4" fmla="*/ 0 w 1199958"/>
              <a:gd name="connsiteY4" fmla="*/ 1548580 h 1578845"/>
              <a:gd name="connsiteX5" fmla="*/ 4666 w 1199958"/>
              <a:gd name="connsiteY5" fmla="*/ 0 h 1578845"/>
              <a:gd name="connsiteX0" fmla="*/ 4666 w 1199958"/>
              <a:gd name="connsiteY0" fmla="*/ 0 h 1578845"/>
              <a:gd name="connsiteX1" fmla="*/ 1199958 w 1199958"/>
              <a:gd name="connsiteY1" fmla="*/ 0 h 1578845"/>
              <a:gd name="connsiteX2" fmla="*/ 1199958 w 1199958"/>
              <a:gd name="connsiteY2" fmla="*/ 1040062 h 1578845"/>
              <a:gd name="connsiteX3" fmla="*/ 439373 w 1199958"/>
              <a:gd name="connsiteY3" fmla="*/ 1027498 h 1578845"/>
              <a:gd name="connsiteX4" fmla="*/ 0 w 1199958"/>
              <a:gd name="connsiteY4" fmla="*/ 1548580 h 1578845"/>
              <a:gd name="connsiteX5" fmla="*/ 4666 w 1199958"/>
              <a:gd name="connsiteY5" fmla="*/ 0 h 1578845"/>
              <a:gd name="connsiteX0" fmla="*/ 4666 w 1199958"/>
              <a:gd name="connsiteY0" fmla="*/ 0 h 1577436"/>
              <a:gd name="connsiteX1" fmla="*/ 1199958 w 1199958"/>
              <a:gd name="connsiteY1" fmla="*/ 0 h 1577436"/>
              <a:gd name="connsiteX2" fmla="*/ 1199958 w 1199958"/>
              <a:gd name="connsiteY2" fmla="*/ 1040062 h 1577436"/>
              <a:gd name="connsiteX3" fmla="*/ 439373 w 1199958"/>
              <a:gd name="connsiteY3" fmla="*/ 1027498 h 1577436"/>
              <a:gd name="connsiteX4" fmla="*/ 0 w 1199958"/>
              <a:gd name="connsiteY4" fmla="*/ 1548580 h 1577436"/>
              <a:gd name="connsiteX5" fmla="*/ 4666 w 1199958"/>
              <a:gd name="connsiteY5" fmla="*/ 0 h 1577436"/>
              <a:gd name="connsiteX0" fmla="*/ 4666 w 1199958"/>
              <a:gd name="connsiteY0" fmla="*/ 0 h 1577436"/>
              <a:gd name="connsiteX1" fmla="*/ 1199958 w 1199958"/>
              <a:gd name="connsiteY1" fmla="*/ 0 h 1577436"/>
              <a:gd name="connsiteX2" fmla="*/ 1199958 w 1199958"/>
              <a:gd name="connsiteY2" fmla="*/ 1040062 h 1577436"/>
              <a:gd name="connsiteX3" fmla="*/ 439373 w 1199958"/>
              <a:gd name="connsiteY3" fmla="*/ 1027498 h 1577436"/>
              <a:gd name="connsiteX4" fmla="*/ 0 w 1199958"/>
              <a:gd name="connsiteY4" fmla="*/ 1548580 h 1577436"/>
              <a:gd name="connsiteX5" fmla="*/ 4666 w 1199958"/>
              <a:gd name="connsiteY5" fmla="*/ 0 h 1577436"/>
              <a:gd name="connsiteX0" fmla="*/ 4666 w 1199958"/>
              <a:gd name="connsiteY0" fmla="*/ 0 h 1578301"/>
              <a:gd name="connsiteX1" fmla="*/ 1199958 w 1199958"/>
              <a:gd name="connsiteY1" fmla="*/ 0 h 1578301"/>
              <a:gd name="connsiteX2" fmla="*/ 1199958 w 1199958"/>
              <a:gd name="connsiteY2" fmla="*/ 1040062 h 1578301"/>
              <a:gd name="connsiteX3" fmla="*/ 439373 w 1199958"/>
              <a:gd name="connsiteY3" fmla="*/ 1027498 h 1578301"/>
              <a:gd name="connsiteX4" fmla="*/ 0 w 1199958"/>
              <a:gd name="connsiteY4" fmla="*/ 1548580 h 1578301"/>
              <a:gd name="connsiteX5" fmla="*/ 4666 w 1199958"/>
              <a:gd name="connsiteY5" fmla="*/ 0 h 1578301"/>
              <a:gd name="connsiteX0" fmla="*/ 4666 w 1199958"/>
              <a:gd name="connsiteY0" fmla="*/ 0 h 1578301"/>
              <a:gd name="connsiteX1" fmla="*/ 1199958 w 1199958"/>
              <a:gd name="connsiteY1" fmla="*/ 0 h 1578301"/>
              <a:gd name="connsiteX2" fmla="*/ 1199958 w 1199958"/>
              <a:gd name="connsiteY2" fmla="*/ 1040062 h 1578301"/>
              <a:gd name="connsiteX3" fmla="*/ 439373 w 1199958"/>
              <a:gd name="connsiteY3" fmla="*/ 1027498 h 1578301"/>
              <a:gd name="connsiteX4" fmla="*/ 0 w 1199958"/>
              <a:gd name="connsiteY4" fmla="*/ 1548580 h 1578301"/>
              <a:gd name="connsiteX5" fmla="*/ 4666 w 1199958"/>
              <a:gd name="connsiteY5" fmla="*/ 0 h 1578301"/>
              <a:gd name="connsiteX0" fmla="*/ 4666 w 1199958"/>
              <a:gd name="connsiteY0" fmla="*/ 0 h 1578301"/>
              <a:gd name="connsiteX1" fmla="*/ 1199958 w 1199958"/>
              <a:gd name="connsiteY1" fmla="*/ 0 h 1578301"/>
              <a:gd name="connsiteX2" fmla="*/ 1199958 w 1199958"/>
              <a:gd name="connsiteY2" fmla="*/ 1040062 h 1578301"/>
              <a:gd name="connsiteX3" fmla="*/ 439373 w 1199958"/>
              <a:gd name="connsiteY3" fmla="*/ 1027498 h 1578301"/>
              <a:gd name="connsiteX4" fmla="*/ 0 w 1199958"/>
              <a:gd name="connsiteY4" fmla="*/ 1548580 h 1578301"/>
              <a:gd name="connsiteX5" fmla="*/ 4666 w 1199958"/>
              <a:gd name="connsiteY5" fmla="*/ 0 h 1578301"/>
              <a:gd name="connsiteX0" fmla="*/ 4666 w 1199958"/>
              <a:gd name="connsiteY0" fmla="*/ 0 h 1575840"/>
              <a:gd name="connsiteX1" fmla="*/ 1199958 w 1199958"/>
              <a:gd name="connsiteY1" fmla="*/ 0 h 1575840"/>
              <a:gd name="connsiteX2" fmla="*/ 1199958 w 1199958"/>
              <a:gd name="connsiteY2" fmla="*/ 1040062 h 1575840"/>
              <a:gd name="connsiteX3" fmla="*/ 439373 w 1199958"/>
              <a:gd name="connsiteY3" fmla="*/ 1027498 h 1575840"/>
              <a:gd name="connsiteX4" fmla="*/ 0 w 1199958"/>
              <a:gd name="connsiteY4" fmla="*/ 1548580 h 1575840"/>
              <a:gd name="connsiteX5" fmla="*/ 4666 w 1199958"/>
              <a:gd name="connsiteY5" fmla="*/ 0 h 1575840"/>
              <a:gd name="connsiteX0" fmla="*/ 135 w 1195427"/>
              <a:gd name="connsiteY0" fmla="*/ 0 h 1571333"/>
              <a:gd name="connsiteX1" fmla="*/ 1195427 w 1195427"/>
              <a:gd name="connsiteY1" fmla="*/ 0 h 1571333"/>
              <a:gd name="connsiteX2" fmla="*/ 1195427 w 1195427"/>
              <a:gd name="connsiteY2" fmla="*/ 1040062 h 1571333"/>
              <a:gd name="connsiteX3" fmla="*/ 434842 w 1195427"/>
              <a:gd name="connsiteY3" fmla="*/ 1027498 h 1571333"/>
              <a:gd name="connsiteX4" fmla="*/ 9465 w 1195427"/>
              <a:gd name="connsiteY4" fmla="*/ 1543915 h 1571333"/>
              <a:gd name="connsiteX5" fmla="*/ 135 w 1195427"/>
              <a:gd name="connsiteY5" fmla="*/ 0 h 1571333"/>
              <a:gd name="connsiteX0" fmla="*/ 135 w 1195427"/>
              <a:gd name="connsiteY0" fmla="*/ 0 h 1543915"/>
              <a:gd name="connsiteX1" fmla="*/ 1195427 w 1195427"/>
              <a:gd name="connsiteY1" fmla="*/ 0 h 1543915"/>
              <a:gd name="connsiteX2" fmla="*/ 1195427 w 1195427"/>
              <a:gd name="connsiteY2" fmla="*/ 1040062 h 1543915"/>
              <a:gd name="connsiteX3" fmla="*/ 434842 w 1195427"/>
              <a:gd name="connsiteY3" fmla="*/ 1027498 h 1543915"/>
              <a:gd name="connsiteX4" fmla="*/ 9465 w 1195427"/>
              <a:gd name="connsiteY4" fmla="*/ 1543915 h 1543915"/>
              <a:gd name="connsiteX5" fmla="*/ 135 w 1195427"/>
              <a:gd name="connsiteY5" fmla="*/ 0 h 1543915"/>
              <a:gd name="connsiteX0" fmla="*/ 135 w 1195427"/>
              <a:gd name="connsiteY0" fmla="*/ 0 h 1543915"/>
              <a:gd name="connsiteX1" fmla="*/ 1195427 w 1195427"/>
              <a:gd name="connsiteY1" fmla="*/ 0 h 1543915"/>
              <a:gd name="connsiteX2" fmla="*/ 1195427 w 1195427"/>
              <a:gd name="connsiteY2" fmla="*/ 1040062 h 1543915"/>
              <a:gd name="connsiteX3" fmla="*/ 9465 w 1195427"/>
              <a:gd name="connsiteY3" fmla="*/ 1543915 h 1543915"/>
              <a:gd name="connsiteX4" fmla="*/ 135 w 1195427"/>
              <a:gd name="connsiteY4" fmla="*/ 0 h 1543915"/>
              <a:gd name="connsiteX0" fmla="*/ 337 w 1195629"/>
              <a:gd name="connsiteY0" fmla="*/ 0 h 1046610"/>
              <a:gd name="connsiteX1" fmla="*/ 1195629 w 1195629"/>
              <a:gd name="connsiteY1" fmla="*/ 0 h 1046610"/>
              <a:gd name="connsiteX2" fmla="*/ 1195629 w 1195629"/>
              <a:gd name="connsiteY2" fmla="*/ 1040062 h 1046610"/>
              <a:gd name="connsiteX3" fmla="*/ 1646 w 1195629"/>
              <a:gd name="connsiteY3" fmla="*/ 1046610 h 1046610"/>
              <a:gd name="connsiteX4" fmla="*/ 337 w 1195629"/>
              <a:gd name="connsiteY4" fmla="*/ 0 h 1046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629" h="1046610">
                <a:moveTo>
                  <a:pt x="337" y="0"/>
                </a:moveTo>
                <a:lnTo>
                  <a:pt x="1195629" y="0"/>
                </a:lnTo>
                <a:lnTo>
                  <a:pt x="1195629" y="1040062"/>
                </a:lnTo>
                <a:lnTo>
                  <a:pt x="1646" y="1046610"/>
                </a:lnTo>
                <a:cubicBezTo>
                  <a:pt x="3201" y="530417"/>
                  <a:pt x="-1218" y="516193"/>
                  <a:pt x="33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31/12: Frist for behandling av økonomiplan og årsbudsjett</a:t>
            </a:r>
          </a:p>
        </p:txBody>
      </p:sp>
      <p:sp>
        <p:nvSpPr>
          <p:cNvPr id="31" name="Rektangel 174">
            <a:extLst>
              <a:ext uri="{FF2B5EF4-FFF2-40B4-BE49-F238E27FC236}">
                <a16:creationId xmlns:a16="http://schemas.microsoft.com/office/drawing/2014/main" id="{9BFEFCE6-D3B2-9342-A4E6-4193DD7C8216}"/>
              </a:ext>
            </a:extLst>
          </p:cNvPr>
          <p:cNvSpPr/>
          <p:nvPr/>
        </p:nvSpPr>
        <p:spPr>
          <a:xfrm>
            <a:off x="489134" y="2818282"/>
            <a:ext cx="3963350" cy="487534"/>
          </a:xfrm>
          <a:custGeom>
            <a:avLst/>
            <a:gdLst>
              <a:gd name="connsiteX0" fmla="*/ 0 w 2399186"/>
              <a:gd name="connsiteY0" fmla="*/ 0 h 746366"/>
              <a:gd name="connsiteX1" fmla="*/ 2399186 w 2399186"/>
              <a:gd name="connsiteY1" fmla="*/ 0 h 746366"/>
              <a:gd name="connsiteX2" fmla="*/ 2399186 w 2399186"/>
              <a:gd name="connsiteY2" fmla="*/ 746366 h 746366"/>
              <a:gd name="connsiteX3" fmla="*/ 0 w 2399186"/>
              <a:gd name="connsiteY3" fmla="*/ 746366 h 746366"/>
              <a:gd name="connsiteX4" fmla="*/ 0 w 2399186"/>
              <a:gd name="connsiteY4" fmla="*/ 0 h 746366"/>
              <a:gd name="connsiteX0" fmla="*/ 0 w 2711761"/>
              <a:gd name="connsiteY0" fmla="*/ 0 h 746366"/>
              <a:gd name="connsiteX1" fmla="*/ 2399186 w 2711761"/>
              <a:gd name="connsiteY1" fmla="*/ 0 h 746366"/>
              <a:gd name="connsiteX2" fmla="*/ 2711761 w 2711761"/>
              <a:gd name="connsiteY2" fmla="*/ 746366 h 746366"/>
              <a:gd name="connsiteX3" fmla="*/ 0 w 2711761"/>
              <a:gd name="connsiteY3" fmla="*/ 746366 h 746366"/>
              <a:gd name="connsiteX4" fmla="*/ 0 w 2711761"/>
              <a:gd name="connsiteY4" fmla="*/ 0 h 746366"/>
              <a:gd name="connsiteX0" fmla="*/ 0 w 2406961"/>
              <a:gd name="connsiteY0" fmla="*/ 0 h 746366"/>
              <a:gd name="connsiteX1" fmla="*/ 2399186 w 2406961"/>
              <a:gd name="connsiteY1" fmla="*/ 0 h 746366"/>
              <a:gd name="connsiteX2" fmla="*/ 2406961 w 2406961"/>
              <a:gd name="connsiteY2" fmla="*/ 746366 h 746366"/>
              <a:gd name="connsiteX3" fmla="*/ 0 w 2406961"/>
              <a:gd name="connsiteY3" fmla="*/ 746366 h 746366"/>
              <a:gd name="connsiteX4" fmla="*/ 0 w 2406961"/>
              <a:gd name="connsiteY4" fmla="*/ 0 h 746366"/>
              <a:gd name="connsiteX0" fmla="*/ 0 w 2399519"/>
              <a:gd name="connsiteY0" fmla="*/ 0 h 746366"/>
              <a:gd name="connsiteX1" fmla="*/ 2399186 w 2399519"/>
              <a:gd name="connsiteY1" fmla="*/ 0 h 746366"/>
              <a:gd name="connsiteX2" fmla="*/ 2390919 w 2399519"/>
              <a:gd name="connsiteY2" fmla="*/ 746366 h 746366"/>
              <a:gd name="connsiteX3" fmla="*/ 0 w 2399519"/>
              <a:gd name="connsiteY3" fmla="*/ 746366 h 746366"/>
              <a:gd name="connsiteX4" fmla="*/ 0 w 2399519"/>
              <a:gd name="connsiteY4" fmla="*/ 0 h 746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9519" h="746366">
                <a:moveTo>
                  <a:pt x="0" y="0"/>
                </a:moveTo>
                <a:lnTo>
                  <a:pt x="2399186" y="0"/>
                </a:lnTo>
                <a:cubicBezTo>
                  <a:pt x="2401778" y="248789"/>
                  <a:pt x="2388327" y="497577"/>
                  <a:pt x="2390919" y="746366"/>
                </a:cubicBezTo>
                <a:lnTo>
                  <a:pt x="0" y="746366"/>
                </a:lnTo>
                <a:lnTo>
                  <a:pt x="0" y="0"/>
                </a:lnTo>
                <a:close/>
              </a:path>
            </a:pathLst>
          </a:custGeom>
          <a:solidFill>
            <a:srgbClr val="2DA474"/>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Kommunedirektøren legger frem sitt forslag til budsjett/økonomiplan</a:t>
            </a:r>
          </a:p>
        </p:txBody>
      </p:sp>
      <p:sp>
        <p:nvSpPr>
          <p:cNvPr id="33" name="Rektangel 176">
            <a:extLst>
              <a:ext uri="{FF2B5EF4-FFF2-40B4-BE49-F238E27FC236}">
                <a16:creationId xmlns:a16="http://schemas.microsoft.com/office/drawing/2014/main" id="{E12D9DEC-E45C-EB4B-9A71-C65EF9A3F396}"/>
              </a:ext>
            </a:extLst>
          </p:cNvPr>
          <p:cNvSpPr/>
          <p:nvPr/>
        </p:nvSpPr>
        <p:spPr>
          <a:xfrm>
            <a:off x="7967213" y="5357238"/>
            <a:ext cx="2732799" cy="398377"/>
          </a:xfrm>
          <a:custGeom>
            <a:avLst/>
            <a:gdLst>
              <a:gd name="connsiteX0" fmla="*/ 0 w 2390329"/>
              <a:gd name="connsiteY0" fmla="*/ 0 h 395022"/>
              <a:gd name="connsiteX1" fmla="*/ 2390329 w 2390329"/>
              <a:gd name="connsiteY1" fmla="*/ 0 h 395022"/>
              <a:gd name="connsiteX2" fmla="*/ 2390329 w 2390329"/>
              <a:gd name="connsiteY2" fmla="*/ 395022 h 395022"/>
              <a:gd name="connsiteX3" fmla="*/ 0 w 2390329"/>
              <a:gd name="connsiteY3" fmla="*/ 395022 h 395022"/>
              <a:gd name="connsiteX4" fmla="*/ 0 w 2390329"/>
              <a:gd name="connsiteY4" fmla="*/ 0 h 395022"/>
              <a:gd name="connsiteX0" fmla="*/ 0 w 2665583"/>
              <a:gd name="connsiteY0" fmla="*/ 4666 h 395022"/>
              <a:gd name="connsiteX1" fmla="*/ 2665583 w 2665583"/>
              <a:gd name="connsiteY1" fmla="*/ 0 h 395022"/>
              <a:gd name="connsiteX2" fmla="*/ 2665583 w 2665583"/>
              <a:gd name="connsiteY2" fmla="*/ 395022 h 395022"/>
              <a:gd name="connsiteX3" fmla="*/ 275254 w 2665583"/>
              <a:gd name="connsiteY3" fmla="*/ 395022 h 395022"/>
              <a:gd name="connsiteX4" fmla="*/ 0 w 2665583"/>
              <a:gd name="connsiteY4" fmla="*/ 4666 h 395022"/>
              <a:gd name="connsiteX0" fmla="*/ 0 w 2408910"/>
              <a:gd name="connsiteY0" fmla="*/ 4666 h 395022"/>
              <a:gd name="connsiteX1" fmla="*/ 2408910 w 2408910"/>
              <a:gd name="connsiteY1" fmla="*/ 0 h 395022"/>
              <a:gd name="connsiteX2" fmla="*/ 2408910 w 2408910"/>
              <a:gd name="connsiteY2" fmla="*/ 395022 h 395022"/>
              <a:gd name="connsiteX3" fmla="*/ 18581 w 2408910"/>
              <a:gd name="connsiteY3" fmla="*/ 395022 h 395022"/>
              <a:gd name="connsiteX4" fmla="*/ 0 w 2408910"/>
              <a:gd name="connsiteY4" fmla="*/ 4666 h 395022"/>
              <a:gd name="connsiteX0" fmla="*/ 0 w 2392868"/>
              <a:gd name="connsiteY0" fmla="*/ 20708 h 395022"/>
              <a:gd name="connsiteX1" fmla="*/ 2392868 w 2392868"/>
              <a:gd name="connsiteY1" fmla="*/ 0 h 395022"/>
              <a:gd name="connsiteX2" fmla="*/ 2392868 w 2392868"/>
              <a:gd name="connsiteY2" fmla="*/ 395022 h 395022"/>
              <a:gd name="connsiteX3" fmla="*/ 2539 w 2392868"/>
              <a:gd name="connsiteY3" fmla="*/ 395022 h 395022"/>
              <a:gd name="connsiteX4" fmla="*/ 0 w 2392868"/>
              <a:gd name="connsiteY4" fmla="*/ 20708 h 395022"/>
              <a:gd name="connsiteX0" fmla="*/ 0 w 2392868"/>
              <a:gd name="connsiteY0" fmla="*/ 0 h 398377"/>
              <a:gd name="connsiteX1" fmla="*/ 2392868 w 2392868"/>
              <a:gd name="connsiteY1" fmla="*/ 3355 h 398377"/>
              <a:gd name="connsiteX2" fmla="*/ 2392868 w 2392868"/>
              <a:gd name="connsiteY2" fmla="*/ 398377 h 398377"/>
              <a:gd name="connsiteX3" fmla="*/ 2539 w 2392868"/>
              <a:gd name="connsiteY3" fmla="*/ 398377 h 398377"/>
              <a:gd name="connsiteX4" fmla="*/ 0 w 2392868"/>
              <a:gd name="connsiteY4" fmla="*/ 0 h 3983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2868" h="398377">
                <a:moveTo>
                  <a:pt x="0" y="0"/>
                </a:moveTo>
                <a:lnTo>
                  <a:pt x="2392868" y="3355"/>
                </a:lnTo>
                <a:lnTo>
                  <a:pt x="2392868" y="398377"/>
                </a:lnTo>
                <a:lnTo>
                  <a:pt x="2539" y="398377"/>
                </a:lnTo>
                <a:cubicBezTo>
                  <a:pt x="1693" y="273606"/>
                  <a:pt x="846" y="124771"/>
                  <a:pt x="0" y="0"/>
                </a:cubicBezTo>
                <a:close/>
              </a:path>
            </a:pathLst>
          </a:custGeom>
          <a:solidFill>
            <a:schemeClr val="tx1">
              <a:lumMod val="90000"/>
              <a:lumOff val="1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Kommuneproposisjonen</a:t>
            </a:r>
          </a:p>
        </p:txBody>
      </p:sp>
      <p:sp>
        <p:nvSpPr>
          <p:cNvPr id="34" name="Rektangel 188">
            <a:extLst>
              <a:ext uri="{FF2B5EF4-FFF2-40B4-BE49-F238E27FC236}">
                <a16:creationId xmlns:a16="http://schemas.microsoft.com/office/drawing/2014/main" id="{5CF544CD-EBC3-5B42-9814-B883555898BA}"/>
              </a:ext>
            </a:extLst>
          </p:cNvPr>
          <p:cNvSpPr/>
          <p:nvPr/>
        </p:nvSpPr>
        <p:spPr>
          <a:xfrm>
            <a:off x="7283275" y="5832173"/>
            <a:ext cx="4688264" cy="414630"/>
          </a:xfrm>
          <a:custGeom>
            <a:avLst/>
            <a:gdLst>
              <a:gd name="connsiteX0" fmla="*/ 0 w 4070338"/>
              <a:gd name="connsiteY0" fmla="*/ 0 h 395023"/>
              <a:gd name="connsiteX1" fmla="*/ 4070338 w 4070338"/>
              <a:gd name="connsiteY1" fmla="*/ 0 h 395023"/>
              <a:gd name="connsiteX2" fmla="*/ 4070338 w 4070338"/>
              <a:gd name="connsiteY2" fmla="*/ 395023 h 395023"/>
              <a:gd name="connsiteX3" fmla="*/ 0 w 4070338"/>
              <a:gd name="connsiteY3" fmla="*/ 395023 h 395023"/>
              <a:gd name="connsiteX4" fmla="*/ 0 w 4070338"/>
              <a:gd name="connsiteY4" fmla="*/ 0 h 395023"/>
              <a:gd name="connsiteX0" fmla="*/ 0 w 4070338"/>
              <a:gd name="connsiteY0" fmla="*/ 0 h 395023"/>
              <a:gd name="connsiteX1" fmla="*/ 106476 w 4070338"/>
              <a:gd name="connsiteY1" fmla="*/ 3591 h 395023"/>
              <a:gd name="connsiteX2" fmla="*/ 4070338 w 4070338"/>
              <a:gd name="connsiteY2" fmla="*/ 0 h 395023"/>
              <a:gd name="connsiteX3" fmla="*/ 4070338 w 4070338"/>
              <a:gd name="connsiteY3" fmla="*/ 395023 h 395023"/>
              <a:gd name="connsiteX4" fmla="*/ 0 w 4070338"/>
              <a:gd name="connsiteY4" fmla="*/ 395023 h 395023"/>
              <a:gd name="connsiteX5" fmla="*/ 0 w 4070338"/>
              <a:gd name="connsiteY5" fmla="*/ 0 h 395023"/>
              <a:gd name="connsiteX0" fmla="*/ 0 w 4070338"/>
              <a:gd name="connsiteY0" fmla="*/ 0 h 395023"/>
              <a:gd name="connsiteX1" fmla="*/ 381729 w 4070338"/>
              <a:gd name="connsiteY1" fmla="*/ 3591 h 395023"/>
              <a:gd name="connsiteX2" fmla="*/ 4070338 w 4070338"/>
              <a:gd name="connsiteY2" fmla="*/ 0 h 395023"/>
              <a:gd name="connsiteX3" fmla="*/ 4070338 w 4070338"/>
              <a:gd name="connsiteY3" fmla="*/ 395023 h 395023"/>
              <a:gd name="connsiteX4" fmla="*/ 0 w 4070338"/>
              <a:gd name="connsiteY4" fmla="*/ 395023 h 395023"/>
              <a:gd name="connsiteX5" fmla="*/ 0 w 4070338"/>
              <a:gd name="connsiteY5" fmla="*/ 0 h 395023"/>
              <a:gd name="connsiteX0" fmla="*/ 0 w 4070338"/>
              <a:gd name="connsiteY0" fmla="*/ 0 h 660945"/>
              <a:gd name="connsiteX1" fmla="*/ 381729 w 4070338"/>
              <a:gd name="connsiteY1" fmla="*/ 269513 h 660945"/>
              <a:gd name="connsiteX2" fmla="*/ 4070338 w 4070338"/>
              <a:gd name="connsiteY2" fmla="*/ 265922 h 660945"/>
              <a:gd name="connsiteX3" fmla="*/ 4070338 w 4070338"/>
              <a:gd name="connsiteY3" fmla="*/ 660945 h 660945"/>
              <a:gd name="connsiteX4" fmla="*/ 0 w 4070338"/>
              <a:gd name="connsiteY4" fmla="*/ 660945 h 660945"/>
              <a:gd name="connsiteX5" fmla="*/ 0 w 4070338"/>
              <a:gd name="connsiteY5" fmla="*/ 0 h 660945"/>
              <a:gd name="connsiteX0" fmla="*/ 0 w 4070338"/>
              <a:gd name="connsiteY0" fmla="*/ 0 h 660945"/>
              <a:gd name="connsiteX1" fmla="*/ 4070338 w 4070338"/>
              <a:gd name="connsiteY1" fmla="*/ 265922 h 660945"/>
              <a:gd name="connsiteX2" fmla="*/ 4070338 w 4070338"/>
              <a:gd name="connsiteY2" fmla="*/ 660945 h 660945"/>
              <a:gd name="connsiteX3" fmla="*/ 0 w 4070338"/>
              <a:gd name="connsiteY3" fmla="*/ 660945 h 660945"/>
              <a:gd name="connsiteX4" fmla="*/ 0 w 4070338"/>
              <a:gd name="connsiteY4" fmla="*/ 0 h 660945"/>
              <a:gd name="connsiteX0" fmla="*/ 0 w 4070338"/>
              <a:gd name="connsiteY0" fmla="*/ 0 h 444376"/>
              <a:gd name="connsiteX1" fmla="*/ 4070338 w 4070338"/>
              <a:gd name="connsiteY1" fmla="*/ 49353 h 444376"/>
              <a:gd name="connsiteX2" fmla="*/ 4070338 w 4070338"/>
              <a:gd name="connsiteY2" fmla="*/ 444376 h 444376"/>
              <a:gd name="connsiteX3" fmla="*/ 0 w 4070338"/>
              <a:gd name="connsiteY3" fmla="*/ 444376 h 444376"/>
              <a:gd name="connsiteX4" fmla="*/ 0 w 4070338"/>
              <a:gd name="connsiteY4" fmla="*/ 0 h 444376"/>
              <a:gd name="connsiteX0" fmla="*/ 8021 w 4070338"/>
              <a:gd name="connsiteY0" fmla="*/ 0 h 420312"/>
              <a:gd name="connsiteX1" fmla="*/ 4070338 w 4070338"/>
              <a:gd name="connsiteY1" fmla="*/ 25289 h 420312"/>
              <a:gd name="connsiteX2" fmla="*/ 4070338 w 4070338"/>
              <a:gd name="connsiteY2" fmla="*/ 420312 h 420312"/>
              <a:gd name="connsiteX3" fmla="*/ 0 w 4070338"/>
              <a:gd name="connsiteY3" fmla="*/ 420312 h 420312"/>
              <a:gd name="connsiteX4" fmla="*/ 8021 w 4070338"/>
              <a:gd name="connsiteY4" fmla="*/ 0 h 420312"/>
              <a:gd name="connsiteX0" fmla="*/ 0 w 4070338"/>
              <a:gd name="connsiteY0" fmla="*/ 6795 h 395023"/>
              <a:gd name="connsiteX1" fmla="*/ 4070338 w 4070338"/>
              <a:gd name="connsiteY1" fmla="*/ 0 h 395023"/>
              <a:gd name="connsiteX2" fmla="*/ 4070338 w 4070338"/>
              <a:gd name="connsiteY2" fmla="*/ 395023 h 395023"/>
              <a:gd name="connsiteX3" fmla="*/ 0 w 4070338"/>
              <a:gd name="connsiteY3" fmla="*/ 395023 h 395023"/>
              <a:gd name="connsiteX4" fmla="*/ 0 w 4070338"/>
              <a:gd name="connsiteY4" fmla="*/ 6795 h 395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0338" h="395023">
                <a:moveTo>
                  <a:pt x="0" y="6795"/>
                </a:moveTo>
                <a:lnTo>
                  <a:pt x="4070338" y="0"/>
                </a:lnTo>
                <a:lnTo>
                  <a:pt x="4070338" y="395023"/>
                </a:lnTo>
                <a:lnTo>
                  <a:pt x="0" y="395023"/>
                </a:lnTo>
                <a:lnTo>
                  <a:pt x="0" y="679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bIns="108000" rtlCol="0" anchor="b" anchorCtr="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Årsregnskap og årsberetning vedtas innen 30/6</a:t>
            </a:r>
          </a:p>
        </p:txBody>
      </p:sp>
      <p:sp>
        <p:nvSpPr>
          <p:cNvPr id="35" name="Ellipse 34">
            <a:extLst>
              <a:ext uri="{FF2B5EF4-FFF2-40B4-BE49-F238E27FC236}">
                <a16:creationId xmlns:a16="http://schemas.microsoft.com/office/drawing/2014/main" id="{3DB2CCFA-2944-834F-8467-A3858E03FAA9}"/>
              </a:ext>
            </a:extLst>
          </p:cNvPr>
          <p:cNvSpPr/>
          <p:nvPr/>
        </p:nvSpPr>
        <p:spPr>
          <a:xfrm>
            <a:off x="5299184" y="3238827"/>
            <a:ext cx="1932881" cy="1826977"/>
          </a:xfrm>
          <a:prstGeom prst="ellipse">
            <a:avLst/>
          </a:prstGeom>
          <a:solidFill>
            <a:srgbClr val="001A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a:noFill/>
                </a:ln>
                <a:solidFill>
                  <a:prstClr val="white"/>
                </a:solidFill>
                <a:effectLst/>
                <a:uLnTx/>
                <a:uFillTx/>
                <a:latin typeface="Calibri"/>
                <a:ea typeface="+mn-ea"/>
                <a:cs typeface="+mn-cs"/>
              </a:rPr>
              <a:t>Kommune-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a:noFill/>
                </a:ln>
                <a:solidFill>
                  <a:prstClr val="white"/>
                </a:solidFill>
                <a:effectLst/>
                <a:uLnTx/>
                <a:uFillTx/>
                <a:latin typeface="Calibri"/>
                <a:ea typeface="+mn-ea"/>
                <a:cs typeface="+mn-cs"/>
              </a:rPr>
              <a:t>styrets </a:t>
            </a:r>
            <a:r>
              <a:rPr kumimoji="0" lang="nb-NO" sz="2000" b="0" i="0" u="none" strike="noStrike" kern="1200" cap="none" spc="0" normalizeH="0" baseline="0" noProof="0" err="1">
                <a:ln>
                  <a:noFill/>
                </a:ln>
                <a:solidFill>
                  <a:prstClr val="white"/>
                </a:solidFill>
                <a:effectLst/>
                <a:uLnTx/>
                <a:uFillTx/>
                <a:latin typeface="Calibri"/>
                <a:ea typeface="+mn-ea"/>
                <a:cs typeface="+mn-cs"/>
              </a:rPr>
              <a:t>årshjul</a:t>
            </a:r>
            <a:endParaRPr kumimoji="0" lang="nb-NO" sz="2000" b="0" i="0" u="none" strike="noStrike" kern="1200" cap="none" spc="0" normalizeH="0" baseline="0" noProof="0">
              <a:ln>
                <a:noFill/>
              </a:ln>
              <a:solidFill>
                <a:prstClr val="white"/>
              </a:solidFill>
              <a:effectLst/>
              <a:uLnTx/>
              <a:uFillTx/>
              <a:latin typeface="Calibri"/>
              <a:ea typeface="+mn-ea"/>
              <a:cs typeface="+mn-cs"/>
            </a:endParaRPr>
          </a:p>
        </p:txBody>
      </p:sp>
      <p:sp>
        <p:nvSpPr>
          <p:cNvPr id="37" name="Tittel 36"/>
          <p:cNvSpPr>
            <a:spLocks noGrp="1"/>
          </p:cNvSpPr>
          <p:nvPr>
            <p:ph type="title" idx="4294967295"/>
          </p:nvPr>
        </p:nvSpPr>
        <p:spPr>
          <a:xfrm>
            <a:off x="0" y="114300"/>
            <a:ext cx="11325225" cy="968375"/>
          </a:xfrm>
        </p:spPr>
        <p:txBody>
          <a:bodyPr>
            <a:normAutofit fontScale="90000"/>
          </a:bodyPr>
          <a:lstStyle/>
          <a:p>
            <a:pPr algn="ctr"/>
            <a:r>
              <a:rPr lang="nb-NO"/>
              <a:t>Eksempel på et </a:t>
            </a:r>
            <a:r>
              <a:rPr lang="nb-NO" err="1"/>
              <a:t>årshjul</a:t>
            </a:r>
            <a:r>
              <a:rPr lang="nb-NO"/>
              <a:t> for budsjettarbeidet</a:t>
            </a:r>
            <a:br>
              <a:rPr lang="nb-NO"/>
            </a:br>
            <a:endParaRPr lang="nb-NO"/>
          </a:p>
        </p:txBody>
      </p:sp>
      <p:sp>
        <p:nvSpPr>
          <p:cNvPr id="3" name="TekstSylinder 2">
            <a:extLst>
              <a:ext uri="{FF2B5EF4-FFF2-40B4-BE49-F238E27FC236}">
                <a16:creationId xmlns:a16="http://schemas.microsoft.com/office/drawing/2014/main" id="{88842CCC-7438-0944-EC6E-D212B61AD5F6}"/>
              </a:ext>
            </a:extLst>
          </p:cNvPr>
          <p:cNvSpPr txBox="1"/>
          <p:nvPr/>
        </p:nvSpPr>
        <p:spPr>
          <a:xfrm>
            <a:off x="6725726" y="1149665"/>
            <a:ext cx="2601264" cy="923330"/>
          </a:xfrm>
          <a:prstGeom prst="rect">
            <a:avLst/>
          </a:prstGeom>
          <a:solidFill>
            <a:schemeClr val="accent3"/>
          </a:solid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schemeClr val="bg2">
                    <a:lumMod val="10000"/>
                  </a:schemeClr>
                </a:solidFill>
                <a:effectLst/>
                <a:uLnTx/>
                <a:uFillTx/>
                <a:latin typeface="Calibri" panose="020F0502020204030204" pitchFamily="34" charset="0"/>
                <a:ea typeface="Calibri" panose="020F0502020204030204" pitchFamily="34" charset="0"/>
                <a:cs typeface="Calibri" panose="020F0502020204030204" pitchFamily="34" charset="0"/>
              </a:rPr>
              <a:t>Januar: Evaluer siste års budsjettprosess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schemeClr val="bg2">
                    <a:lumMod val="10000"/>
                  </a:schemeClr>
                </a:solidFill>
                <a:effectLst/>
                <a:uLnTx/>
                <a:uFillTx/>
                <a:latin typeface="Calibri" panose="020F0502020204030204" pitchFamily="34" charset="0"/>
                <a:ea typeface="Calibri" panose="020F0502020204030204" pitchFamily="34" charset="0"/>
                <a:cs typeface="Calibri" panose="020F0502020204030204" pitchFamily="34" charset="0"/>
              </a:rPr>
              <a:t>Vedta et </a:t>
            </a:r>
            <a:r>
              <a:rPr kumimoji="0" lang="nb-NO" sz="1800" b="0" i="0" u="none" strike="noStrike" kern="1200" cap="none" spc="0" normalizeH="0" baseline="0" noProof="0" err="1">
                <a:ln>
                  <a:noFill/>
                </a:ln>
                <a:solidFill>
                  <a:schemeClr val="bg2">
                    <a:lumMod val="10000"/>
                  </a:schemeClr>
                </a:solidFill>
                <a:effectLst/>
                <a:uLnTx/>
                <a:uFillTx/>
                <a:latin typeface="Calibri" panose="020F0502020204030204" pitchFamily="34" charset="0"/>
                <a:ea typeface="Calibri" panose="020F0502020204030204" pitchFamily="34" charset="0"/>
                <a:cs typeface="Calibri" panose="020F0502020204030204" pitchFamily="34" charset="0"/>
              </a:rPr>
              <a:t>årshjul</a:t>
            </a:r>
            <a:endParaRPr kumimoji="0" lang="nb-NO" sz="1800" b="0" i="0" u="none" strike="noStrike" kern="1200" cap="none" spc="0" normalizeH="0" baseline="0" noProof="0">
              <a:ln>
                <a:noFill/>
              </a:ln>
              <a:solidFill>
                <a:schemeClr val="bg2">
                  <a:lumMod val="10000"/>
                </a:schemeClr>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36" name="TekstSylinder 35">
            <a:extLst>
              <a:ext uri="{FF2B5EF4-FFF2-40B4-BE49-F238E27FC236}">
                <a16:creationId xmlns:a16="http://schemas.microsoft.com/office/drawing/2014/main" id="{E86BB3A7-B111-3621-6D75-31BF495ABB4D}"/>
              </a:ext>
            </a:extLst>
          </p:cNvPr>
          <p:cNvSpPr txBox="1"/>
          <p:nvPr/>
        </p:nvSpPr>
        <p:spPr>
          <a:xfrm>
            <a:off x="8302157" y="4106629"/>
            <a:ext cx="2732800" cy="369332"/>
          </a:xfrm>
          <a:prstGeom prst="rect">
            <a:avLst/>
          </a:prstGeom>
          <a:solidFill>
            <a:schemeClr val="accent3">
              <a:lumMod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schemeClr val="bg2">
                    <a:lumMod val="10000"/>
                  </a:schemeClr>
                </a:solidFill>
                <a:effectLst/>
                <a:uLnTx/>
                <a:uFillTx/>
                <a:latin typeface="Calibri" panose="020F0502020204030204" pitchFamily="34" charset="0"/>
                <a:ea typeface="Calibri" panose="020F0502020204030204" pitchFamily="34" charset="0"/>
                <a:cs typeface="Calibri" panose="020F0502020204030204" pitchFamily="34" charset="0"/>
              </a:rPr>
              <a:t>April: Dialogkonferanse</a:t>
            </a:r>
          </a:p>
        </p:txBody>
      </p:sp>
      <p:sp>
        <p:nvSpPr>
          <p:cNvPr id="38" name="TekstSylinder 37">
            <a:extLst>
              <a:ext uri="{FF2B5EF4-FFF2-40B4-BE49-F238E27FC236}">
                <a16:creationId xmlns:a16="http://schemas.microsoft.com/office/drawing/2014/main" id="{C67FBE3E-D48C-312B-67A6-60B91C8332E8}"/>
              </a:ext>
            </a:extLst>
          </p:cNvPr>
          <p:cNvSpPr txBox="1"/>
          <p:nvPr/>
        </p:nvSpPr>
        <p:spPr>
          <a:xfrm>
            <a:off x="7295408" y="6297724"/>
            <a:ext cx="2698984" cy="369332"/>
          </a:xfrm>
          <a:prstGeom prst="rect">
            <a:avLst/>
          </a:prstGeom>
          <a:solidFill>
            <a:schemeClr val="accent3"/>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solidFill>
                  <a:schemeClr val="bg2">
                    <a:lumMod val="10000"/>
                  </a:schemeClr>
                </a:solidFill>
                <a:latin typeface="Calibri" panose="020F0502020204030204" pitchFamily="34" charset="0"/>
                <a:ea typeface="Calibri" panose="020F0502020204030204" pitchFamily="34" charset="0"/>
                <a:cs typeface="Calibri" panose="020F0502020204030204" pitchFamily="34" charset="0"/>
              </a:rPr>
              <a:t>Juni: Rammekonferanse</a:t>
            </a:r>
            <a:endParaRPr kumimoji="0" lang="nb-NO" sz="1800" b="0" i="0" u="none" strike="noStrike" kern="1200" cap="none" spc="0" normalizeH="0" baseline="0" noProof="0">
              <a:ln>
                <a:noFill/>
              </a:ln>
              <a:solidFill>
                <a:schemeClr val="bg2">
                  <a:lumMod val="10000"/>
                </a:schemeClr>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39" name="TekstSylinder 38">
            <a:extLst>
              <a:ext uri="{FF2B5EF4-FFF2-40B4-BE49-F238E27FC236}">
                <a16:creationId xmlns:a16="http://schemas.microsoft.com/office/drawing/2014/main" id="{1ECD697D-D6E1-2646-F6C8-45C039011CFD}"/>
              </a:ext>
            </a:extLst>
          </p:cNvPr>
          <p:cNvSpPr txBox="1"/>
          <p:nvPr/>
        </p:nvSpPr>
        <p:spPr>
          <a:xfrm>
            <a:off x="495300" y="5584201"/>
            <a:ext cx="4548657" cy="646331"/>
          </a:xfrm>
          <a:prstGeom prst="rect">
            <a:avLst/>
          </a:prstGeom>
          <a:solidFill>
            <a:schemeClr val="accent3"/>
          </a:solidFill>
        </p:spPr>
        <p:txBody>
          <a:bodyPr wrap="square" rtlCol="0">
            <a:spAutoFit/>
          </a:bodyPr>
          <a:lstStyle/>
          <a:p>
            <a:r>
              <a:rPr lang="nb-NO">
                <a:solidFill>
                  <a:schemeClr val="bg2">
                    <a:lumMod val="10000"/>
                  </a:schemeClr>
                </a:solidFill>
                <a:latin typeface="Calibri" panose="020F0502020204030204" pitchFamily="34" charset="0"/>
                <a:ea typeface="Calibri" panose="020F0502020204030204" pitchFamily="34" charset="0"/>
                <a:cs typeface="Calibri" panose="020F0502020204030204" pitchFamily="34" charset="0"/>
              </a:rPr>
              <a:t>Juli-</a:t>
            </a:r>
            <a:r>
              <a:rPr lang="nb-NO" err="1">
                <a:solidFill>
                  <a:schemeClr val="bg2">
                    <a:lumMod val="10000"/>
                  </a:schemeClr>
                </a:solidFill>
                <a:latin typeface="Calibri" panose="020F0502020204030204" pitchFamily="34" charset="0"/>
                <a:ea typeface="Calibri" panose="020F0502020204030204" pitchFamily="34" charset="0"/>
                <a:cs typeface="Calibri" panose="020F0502020204030204" pitchFamily="34" charset="0"/>
              </a:rPr>
              <a:t>okt</a:t>
            </a:r>
            <a:r>
              <a:rPr lang="nb-NO">
                <a:solidFill>
                  <a:schemeClr val="bg2">
                    <a:lumMod val="10000"/>
                  </a:schemeClr>
                </a:solidFill>
                <a:latin typeface="Calibri" panose="020F0502020204030204" pitchFamily="34" charset="0"/>
                <a:ea typeface="Calibri" panose="020F0502020204030204" pitchFamily="34" charset="0"/>
                <a:cs typeface="Calibri" panose="020F0502020204030204" pitchFamily="34" charset="0"/>
              </a:rPr>
              <a:t>: Avklare budsjettrelaterte spørsmål i kommunestyret/formannskapet/utvalg</a:t>
            </a:r>
          </a:p>
        </p:txBody>
      </p:sp>
    </p:spTree>
    <p:extLst>
      <p:ext uri="{BB962C8B-B14F-4D97-AF65-F5344CB8AC3E}">
        <p14:creationId xmlns:p14="http://schemas.microsoft.com/office/powerpoint/2010/main" val="221177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7" presetClass="emph" presetSubtype="2" fill="hold" nodeType="withEffect">
                                  <p:stCondLst>
                                    <p:cond delay="0"/>
                                  </p:stCondLst>
                                  <p:childTnLst>
                                    <p:animClr clrSpc="rgb" dir="cw">
                                      <p:cBhvr>
                                        <p:cTn id="48" dur="500" fill="hold"/>
                                        <p:tgtEl>
                                          <p:spTgt spid="5"/>
                                        </p:tgtEl>
                                        <p:attrNameLst>
                                          <p:attrName>stroke.color</p:attrName>
                                        </p:attrNameLst>
                                      </p:cBhvr>
                                      <p:to>
                                        <a:srgbClr val="001A58"/>
                                      </p:to>
                                    </p:animClr>
                                    <p:set>
                                      <p:cBhvr>
                                        <p:cTn id="49" dur="500" fill="hold"/>
                                        <p:tgtEl>
                                          <p:spTgt spid="5"/>
                                        </p:tgtEl>
                                        <p:attrNameLst>
                                          <p:attrName>stroke.on</p:attrName>
                                        </p:attrNameLst>
                                      </p:cBhvr>
                                      <p:to>
                                        <p:strVal val="true"/>
                                      </p:to>
                                    </p:set>
                                  </p:childTnLst>
                                </p:cTn>
                              </p:par>
                              <p:par>
                                <p:cTn id="50" presetID="10"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8" grpId="0" animBg="1"/>
      <p:bldP spid="29" grpId="0" animBg="1"/>
      <p:bldP spid="30" grpId="0" animBg="1"/>
      <p:bldP spid="31" grpId="0" animBg="1"/>
      <p:bldP spid="33" grpId="0" animBg="1"/>
      <p:bldP spid="34" grpId="0" animBg="1"/>
      <p:bldP spid="35" grpId="0" animBg="1"/>
      <p:bldP spid="3" grpId="0" animBg="1"/>
      <p:bldP spid="36" grpId="0" animBg="1"/>
      <p:bldP spid="38" grpId="0" animBg="1"/>
      <p:bldP spid="3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SISTID" val="33660ab5-553d-493a-8929-b0ecf01490b6"/>
</p:tagLst>
</file>

<file path=ppt/theme/theme1.xml><?xml version="1.0" encoding="utf-8"?>
<a:theme xmlns:a="http://schemas.openxmlformats.org/drawingml/2006/main" name="2_KS Folkevalgtprogram">
  <a:themeElements>
    <a:clrScheme name="KS Folkevalgtprogram">
      <a:dk1>
        <a:srgbClr val="001A58"/>
      </a:dk1>
      <a:lt1>
        <a:srgbClr val="FFFFFF"/>
      </a:lt1>
      <a:dk2>
        <a:srgbClr val="80ABFF"/>
      </a:dk2>
      <a:lt2>
        <a:srgbClr val="E7E6E6"/>
      </a:lt2>
      <a:accent1>
        <a:srgbClr val="FFD9AB"/>
      </a:accent1>
      <a:accent2>
        <a:srgbClr val="FFFFA6"/>
      </a:accent2>
      <a:accent3>
        <a:srgbClr val="B7EBD6"/>
      </a:accent3>
      <a:accent4>
        <a:srgbClr val="D6E3FF"/>
      </a:accent4>
      <a:accent5>
        <a:srgbClr val="F2EEDF"/>
      </a:accent5>
      <a:accent6>
        <a:srgbClr val="F7F7F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for KS FVP 2023-2027" id="{0AC7CDD1-8893-4D14-BDCC-FE2DDECCEF18}" vid="{AD2FB9C9-F03C-41DB-ACB9-B7840061D8E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C8131766592C4FAF23777637815CE9" ma:contentTypeVersion="12" ma:contentTypeDescription="Create a new document." ma:contentTypeScope="" ma:versionID="098de1f36c15930878bec24f58b0b3fe">
  <xsd:schema xmlns:xsd="http://www.w3.org/2001/XMLSchema" xmlns:xs="http://www.w3.org/2001/XMLSchema" xmlns:p="http://schemas.microsoft.com/office/2006/metadata/properties" xmlns:ns2="c4655512-28f7-4a59-ba25-863ece4c3d10" xmlns:ns3="207d959e-6af6-49f1-955e-26999d3b1386" targetNamespace="http://schemas.microsoft.com/office/2006/metadata/properties" ma:root="true" ma:fieldsID="7b6ee368eff19074e5343ee8a23dbc8f" ns2:_="" ns3:_="">
    <xsd:import namespace="c4655512-28f7-4a59-ba25-863ece4c3d10"/>
    <xsd:import namespace="207d959e-6af6-49f1-955e-26999d3b138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655512-28f7-4a59-ba25-863ece4c3d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5af897e-8ee3-44e6-a379-8efb93aa5b2e"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7d959e-6af6-49f1-955e-26999d3b138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1614c47c-6e5c-4be9-916f-25175a68cd15}" ma:internalName="TaxCatchAll" ma:showField="CatchAllData" ma:web="207d959e-6af6-49f1-955e-26999d3b13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07d959e-6af6-49f1-955e-26999d3b1386" xsi:nil="true"/>
    <lcf76f155ced4ddcb4097134ff3c332f xmlns="c4655512-28f7-4a59-ba25-863ece4c3d1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1A6CC0F-531C-4DA9-87FF-1BAFE5840715}"/>
</file>

<file path=customXml/itemProps2.xml><?xml version="1.0" encoding="utf-8"?>
<ds:datastoreItem xmlns:ds="http://schemas.openxmlformats.org/officeDocument/2006/customXml" ds:itemID="{CE9CA2FE-1078-4450-84F0-89D5859B219F}"/>
</file>

<file path=customXml/itemProps3.xml><?xml version="1.0" encoding="utf-8"?>
<ds:datastoreItem xmlns:ds="http://schemas.openxmlformats.org/officeDocument/2006/customXml" ds:itemID="{5B19E9B4-4094-41ED-8945-BEA23A0D1EDA}"/>
</file>

<file path=docMetadata/LabelInfo.xml><?xml version="1.0" encoding="utf-8"?>
<clbl:labelList xmlns:clbl="http://schemas.microsoft.com/office/2020/mipLabelMetadata">
  <clbl:label id="{5d7f2f1d-22b0-4b65-ac50-06820d127ee2}" enabled="1" method="Privileged" siteId="{e1ae18b6-de6f-4b87-a2fc-90d6217d954e}" removed="0"/>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Slides>
  <Notes>2</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2_KS Folkevalgtprogram</vt:lpstr>
      <vt:lpstr>Erfaringer med budsjettprosessene</vt:lpstr>
      <vt:lpstr>Eksempel på et årshjul for budsjettarbeidet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Dag-Henrik Sandbakken</dc:creator>
  <cp:revision>1</cp:revision>
  <dcterms:created xsi:type="dcterms:W3CDTF">2025-03-20T07:25:59Z</dcterms:created>
  <dcterms:modified xsi:type="dcterms:W3CDTF">2025-03-24T12:48:55Z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d66ef152-f3f8-499f-a95b-b3779742344c</vt:lpwstr>
  </property>
  <property fmtid="{D5CDD505-2E9C-101B-9397-08002B2CF9AE}" pid="3" name="ContentTypeId">
    <vt:lpwstr>0x01010045C8131766592C4FAF23777637815CE9</vt:lpwstr>
  </property>
</Properties>
</file>