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slides/slide2.xml" ContentType="application/vnd.openxmlformats-officedocument.presentationml.slide+xml"/>
  <Override PartName="/ppt/slideLayouts/slideLayout37.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5" r:id="rId2"/>
    <p:sldId id="2147374514" r:id="rId3"/>
  </p:sldIdLst>
  <p:sldSz cx="12192000" cy="6858000"/>
  <p:notesSz cx="6858000" cy="9144000"/>
  <p:custDataLst>
    <p:tags r:id="rId5"/>
  </p:custDataLst>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DA47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CD4F22-2A6A-957D-6899-AA76752FADD3}" v="3" dt="2025-03-24T12:45:08.216"/>
    <p1510:client id="{9037BB85-3025-4373-8C85-2B76E6A7C839}" v="746" dt="2025-03-24T12:48:40.3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tags" Target="tags/tag1.xml"/><Relationship Id="rId10" Type="http://schemas.microsoft.com/office/2016/11/relationships/changesInfo" Target="changesInfos/changesInfo1.xml"/><Relationship Id="rId4" Type="http://schemas.openxmlformats.org/officeDocument/2006/relationships/notesMaster" Target="notesMasters/notesMaster1.xml"/><Relationship Id="rId9" Type="http://schemas.openxmlformats.org/officeDocument/2006/relationships/tableStyles" Target="tableStyles.xml"/><Relationship Id="rId14"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 Skramstad" userId="77d4d922-92ee-4070-ab76-239431dff787" providerId="ADAL" clId="{007E8EEB-83A8-47C5-8B0C-85603EDE2D35}"/>
    <pc:docChg chg="custSel addSld modSld">
      <pc:chgData name="Martin Skramstad" userId="77d4d922-92ee-4070-ab76-239431dff787" providerId="ADAL" clId="{007E8EEB-83A8-47C5-8B0C-85603EDE2D35}" dt="2025-03-20T13:49:39.191" v="1" actId="27636"/>
      <pc:docMkLst>
        <pc:docMk/>
      </pc:docMkLst>
      <pc:sldChg chg="modSp add mod">
        <pc:chgData name="Martin Skramstad" userId="77d4d922-92ee-4070-ab76-239431dff787" providerId="ADAL" clId="{007E8EEB-83A8-47C5-8B0C-85603EDE2D35}" dt="2025-03-20T13:49:39.191" v="1" actId="27636"/>
        <pc:sldMkLst>
          <pc:docMk/>
          <pc:sldMk cId="469224261" sldId="265"/>
        </pc:sldMkLst>
        <pc:spChg chg="mod">
          <ac:chgData name="Martin Skramstad" userId="77d4d922-92ee-4070-ab76-239431dff787" providerId="ADAL" clId="{007E8EEB-83A8-47C5-8B0C-85603EDE2D35}" dt="2025-03-20T13:49:39.191" v="1" actId="27636"/>
          <ac:spMkLst>
            <pc:docMk/>
            <pc:sldMk cId="469224261" sldId="265"/>
            <ac:spMk id="3" creationId="{3A4D6804-7F8A-5E5D-1FB5-79E65D08C113}"/>
          </ac:spMkLst>
        </pc:spChg>
      </pc:sldChg>
    </pc:docChg>
  </pc:docChgLst>
  <pc:docChgLst>
    <pc:chgData name="Gjertrud Strand Sanderød" userId="S::gjertrud.strand.sanderod@ks.no::30fbcbd9-17af-4696-b450-0e9aa439ed3a" providerId="AD" clId="Web-{63CD4F22-2A6A-957D-6899-AA76752FADD3}"/>
    <pc:docChg chg="modSld">
      <pc:chgData name="Gjertrud Strand Sanderød" userId="S::gjertrud.strand.sanderod@ks.no::30fbcbd9-17af-4696-b450-0e9aa439ed3a" providerId="AD" clId="Web-{63CD4F22-2A6A-957D-6899-AA76752FADD3}" dt="2025-03-24T12:45:08.138" v="1"/>
      <pc:docMkLst>
        <pc:docMk/>
      </pc:docMkLst>
      <pc:sldChg chg="modSp">
        <pc:chgData name="Gjertrud Strand Sanderød" userId="S::gjertrud.strand.sanderod@ks.no::30fbcbd9-17af-4696-b450-0e9aa439ed3a" providerId="AD" clId="Web-{63CD4F22-2A6A-957D-6899-AA76752FADD3}" dt="2025-03-24T12:45:08.138" v="1"/>
        <pc:sldMkLst>
          <pc:docMk/>
          <pc:sldMk cId="2211777256" sldId="2147374514"/>
        </pc:sldMkLst>
        <pc:spChg chg="mod">
          <ac:chgData name="Gjertrud Strand Sanderød" userId="S::gjertrud.strand.sanderod@ks.no::30fbcbd9-17af-4696-b450-0e9aa439ed3a" providerId="AD" clId="Web-{63CD4F22-2A6A-957D-6899-AA76752FADD3}" dt="2025-03-24T12:45:08.138" v="1"/>
          <ac:spMkLst>
            <pc:docMk/>
            <pc:sldMk cId="2211777256" sldId="2147374514"/>
            <ac:spMk id="31" creationId="{9BFEFCE6-D3B2-9342-A4E6-4193DD7C8216}"/>
          </ac:spMkLst>
        </pc:spChg>
      </pc:sldChg>
    </pc:docChg>
  </pc:docChgLst>
  <pc:docChgLst>
    <pc:chgData name="Dag-Henrik Sandbakken" userId="fc1ae7ee-43cd-42ee-bfbc-7ae000a762de" providerId="ADAL" clId="{9037BB85-3025-4373-8C85-2B76E6A7C839}"/>
    <pc:docChg chg="custSel modSld">
      <pc:chgData name="Dag-Henrik Sandbakken" userId="fc1ae7ee-43cd-42ee-bfbc-7ae000a762de" providerId="ADAL" clId="{9037BB85-3025-4373-8C85-2B76E6A7C839}" dt="2025-03-24T12:48:40.355" v="749"/>
      <pc:docMkLst>
        <pc:docMk/>
      </pc:docMkLst>
      <pc:sldChg chg="modSp mod">
        <pc:chgData name="Dag-Henrik Sandbakken" userId="fc1ae7ee-43cd-42ee-bfbc-7ae000a762de" providerId="ADAL" clId="{9037BB85-3025-4373-8C85-2B76E6A7C839}" dt="2025-03-24T12:48:38.281" v="679"/>
        <pc:sldMkLst>
          <pc:docMk/>
          <pc:sldMk cId="469224261" sldId="265"/>
        </pc:sldMkLst>
        <pc:picChg chg="mod">
          <ac:chgData name="Dag-Henrik Sandbakken" userId="fc1ae7ee-43cd-42ee-bfbc-7ae000a762de" providerId="ADAL" clId="{9037BB85-3025-4373-8C85-2B76E6A7C839}" dt="2025-03-24T12:48:38.281" v="679"/>
          <ac:picMkLst>
            <pc:docMk/>
            <pc:sldMk cId="469224261" sldId="265"/>
            <ac:picMk id="6" creationId="{AD3060AA-9671-2067-3DBC-32DD95C2CF50}"/>
          </ac:picMkLst>
        </pc:picChg>
      </pc:sldChg>
      <pc:sldChg chg="modSp mod">
        <pc:chgData name="Dag-Henrik Sandbakken" userId="fc1ae7ee-43cd-42ee-bfbc-7ae000a762de" providerId="ADAL" clId="{9037BB85-3025-4373-8C85-2B76E6A7C839}" dt="2025-03-24T12:48:40.355" v="749"/>
        <pc:sldMkLst>
          <pc:docMk/>
          <pc:sldMk cId="2211777256" sldId="2147374514"/>
        </pc:sldMkLst>
        <pc:spChg chg="mod">
          <ac:chgData name="Dag-Henrik Sandbakken" userId="fc1ae7ee-43cd-42ee-bfbc-7ae000a762de" providerId="ADAL" clId="{9037BB85-3025-4373-8C85-2B76E6A7C839}" dt="2025-03-24T12:48:38.680" v="681"/>
          <ac:spMkLst>
            <pc:docMk/>
            <pc:sldMk cId="2211777256" sldId="2147374514"/>
            <ac:spMk id="2" creationId="{234AF599-D186-4241-B3DE-78092D3F5C3D}"/>
          </ac:spMkLst>
        </pc:spChg>
        <pc:spChg chg="mod">
          <ac:chgData name="Dag-Henrik Sandbakken" userId="fc1ae7ee-43cd-42ee-bfbc-7ae000a762de" providerId="ADAL" clId="{9037BB85-3025-4373-8C85-2B76E6A7C839}" dt="2025-03-24T12:48:40.240" v="743"/>
          <ac:spMkLst>
            <pc:docMk/>
            <pc:sldMk cId="2211777256" sldId="2147374514"/>
            <ac:spMk id="3" creationId="{88842CCC-7438-0944-EC6E-D212B61AD5F6}"/>
          </ac:spMkLst>
        </pc:spChg>
        <pc:spChg chg="mod">
          <ac:chgData name="Dag-Henrik Sandbakken" userId="fc1ae7ee-43cd-42ee-bfbc-7ae000a762de" providerId="ADAL" clId="{9037BB85-3025-4373-8C85-2B76E6A7C839}" dt="2025-03-24T12:48:38.714" v="683"/>
          <ac:spMkLst>
            <pc:docMk/>
            <pc:sldMk cId="2211777256" sldId="2147374514"/>
            <ac:spMk id="4" creationId="{8FFCE30E-E0EA-1240-B212-80CF8B210064}"/>
          </ac:spMkLst>
        </pc:spChg>
        <pc:spChg chg="mod">
          <ac:chgData name="Dag-Henrik Sandbakken" userId="fc1ae7ee-43cd-42ee-bfbc-7ae000a762de" providerId="ADAL" clId="{9037BB85-3025-4373-8C85-2B76E6A7C839}" dt="2025-03-24T12:48:38.755" v="685"/>
          <ac:spMkLst>
            <pc:docMk/>
            <pc:sldMk cId="2211777256" sldId="2147374514"/>
            <ac:spMk id="5" creationId="{CD8FF27C-1B2B-2D49-880A-C5381C6E6E1B}"/>
          </ac:spMkLst>
        </pc:spChg>
        <pc:spChg chg="mod">
          <ac:chgData name="Dag-Henrik Sandbakken" userId="fc1ae7ee-43cd-42ee-bfbc-7ae000a762de" providerId="ADAL" clId="{9037BB85-3025-4373-8C85-2B76E6A7C839}" dt="2025-03-24T12:48:38.810" v="687"/>
          <ac:spMkLst>
            <pc:docMk/>
            <pc:sldMk cId="2211777256" sldId="2147374514"/>
            <ac:spMk id="6" creationId="{4050929B-27A5-8645-8420-8D5489118F39}"/>
          </ac:spMkLst>
        </pc:spChg>
        <pc:spChg chg="mod">
          <ac:chgData name="Dag-Henrik Sandbakken" userId="fc1ae7ee-43cd-42ee-bfbc-7ae000a762de" providerId="ADAL" clId="{9037BB85-3025-4373-8C85-2B76E6A7C839}" dt="2025-03-24T12:48:38.849" v="689"/>
          <ac:spMkLst>
            <pc:docMk/>
            <pc:sldMk cId="2211777256" sldId="2147374514"/>
            <ac:spMk id="7" creationId="{D24EC847-735B-944E-A99F-45E282C9AF9A}"/>
          </ac:spMkLst>
        </pc:spChg>
        <pc:spChg chg="mod">
          <ac:chgData name="Dag-Henrik Sandbakken" userId="fc1ae7ee-43cd-42ee-bfbc-7ae000a762de" providerId="ADAL" clId="{9037BB85-3025-4373-8C85-2B76E6A7C839}" dt="2025-03-24T12:48:38.904" v="691"/>
          <ac:spMkLst>
            <pc:docMk/>
            <pc:sldMk cId="2211777256" sldId="2147374514"/>
            <ac:spMk id="8" creationId="{CD646A9C-DFED-7249-B36A-4D8DB7B744FE}"/>
          </ac:spMkLst>
        </pc:spChg>
        <pc:spChg chg="mod">
          <ac:chgData name="Dag-Henrik Sandbakken" userId="fc1ae7ee-43cd-42ee-bfbc-7ae000a762de" providerId="ADAL" clId="{9037BB85-3025-4373-8C85-2B76E6A7C839}" dt="2025-03-24T12:48:38.947" v="693"/>
          <ac:spMkLst>
            <pc:docMk/>
            <pc:sldMk cId="2211777256" sldId="2147374514"/>
            <ac:spMk id="9" creationId="{BF71E2BC-E55B-A440-A28A-BF71555E9928}"/>
          </ac:spMkLst>
        </pc:spChg>
        <pc:spChg chg="mod">
          <ac:chgData name="Dag-Henrik Sandbakken" userId="fc1ae7ee-43cd-42ee-bfbc-7ae000a762de" providerId="ADAL" clId="{9037BB85-3025-4373-8C85-2B76E6A7C839}" dt="2025-03-24T12:48:38.994" v="695"/>
          <ac:spMkLst>
            <pc:docMk/>
            <pc:sldMk cId="2211777256" sldId="2147374514"/>
            <ac:spMk id="10" creationId="{F26F3B68-9AF7-674C-9873-86EC8A6868DB}"/>
          </ac:spMkLst>
        </pc:spChg>
        <pc:spChg chg="mod">
          <ac:chgData name="Dag-Henrik Sandbakken" userId="fc1ae7ee-43cd-42ee-bfbc-7ae000a762de" providerId="ADAL" clId="{9037BB85-3025-4373-8C85-2B76E6A7C839}" dt="2025-03-24T12:48:39.045" v="697"/>
          <ac:spMkLst>
            <pc:docMk/>
            <pc:sldMk cId="2211777256" sldId="2147374514"/>
            <ac:spMk id="11" creationId="{6BC83745-1BC7-1F4A-8A18-C8AA1AAD8013}"/>
          </ac:spMkLst>
        </pc:spChg>
        <pc:spChg chg="mod">
          <ac:chgData name="Dag-Henrik Sandbakken" userId="fc1ae7ee-43cd-42ee-bfbc-7ae000a762de" providerId="ADAL" clId="{9037BB85-3025-4373-8C85-2B76E6A7C839}" dt="2025-03-24T12:48:39.091" v="699"/>
          <ac:spMkLst>
            <pc:docMk/>
            <pc:sldMk cId="2211777256" sldId="2147374514"/>
            <ac:spMk id="12" creationId="{44987C7F-84EF-8040-B86D-90D8E5540D3A}"/>
          </ac:spMkLst>
        </pc:spChg>
        <pc:spChg chg="mod">
          <ac:chgData name="Dag-Henrik Sandbakken" userId="fc1ae7ee-43cd-42ee-bfbc-7ae000a762de" providerId="ADAL" clId="{9037BB85-3025-4373-8C85-2B76E6A7C839}" dt="2025-03-24T12:48:39.139" v="701"/>
          <ac:spMkLst>
            <pc:docMk/>
            <pc:sldMk cId="2211777256" sldId="2147374514"/>
            <ac:spMk id="13" creationId="{4596B4FD-E0FD-D04D-AD0F-E13C25C9320E}"/>
          </ac:spMkLst>
        </pc:spChg>
        <pc:spChg chg="mod">
          <ac:chgData name="Dag-Henrik Sandbakken" userId="fc1ae7ee-43cd-42ee-bfbc-7ae000a762de" providerId="ADAL" clId="{9037BB85-3025-4373-8C85-2B76E6A7C839}" dt="2025-03-24T12:48:39.182" v="703"/>
          <ac:spMkLst>
            <pc:docMk/>
            <pc:sldMk cId="2211777256" sldId="2147374514"/>
            <ac:spMk id="14" creationId="{0D2F4BA1-C739-1A4D-93C1-611700A9F999}"/>
          </ac:spMkLst>
        </pc:spChg>
        <pc:spChg chg="mod">
          <ac:chgData name="Dag-Henrik Sandbakken" userId="fc1ae7ee-43cd-42ee-bfbc-7ae000a762de" providerId="ADAL" clId="{9037BB85-3025-4373-8C85-2B76E6A7C839}" dt="2025-03-24T12:48:39.226" v="705"/>
          <ac:spMkLst>
            <pc:docMk/>
            <pc:sldMk cId="2211777256" sldId="2147374514"/>
            <ac:spMk id="15" creationId="{8551C56B-1AF7-7A45-8C00-1A913D602494}"/>
          </ac:spMkLst>
        </pc:spChg>
        <pc:spChg chg="mod">
          <ac:chgData name="Dag-Henrik Sandbakken" userId="fc1ae7ee-43cd-42ee-bfbc-7ae000a762de" providerId="ADAL" clId="{9037BB85-3025-4373-8C85-2B76E6A7C839}" dt="2025-03-24T12:48:39.536" v="719"/>
          <ac:spMkLst>
            <pc:docMk/>
            <pc:sldMk cId="2211777256" sldId="2147374514"/>
            <ac:spMk id="16" creationId="{1DA92CCF-9FBD-7D41-95E3-B0C780FE280B}"/>
          </ac:spMkLst>
        </pc:spChg>
        <pc:spChg chg="mod">
          <ac:chgData name="Dag-Henrik Sandbakken" userId="fc1ae7ee-43cd-42ee-bfbc-7ae000a762de" providerId="ADAL" clId="{9037BB85-3025-4373-8C85-2B76E6A7C839}" dt="2025-03-24T12:48:39.591" v="721"/>
          <ac:spMkLst>
            <pc:docMk/>
            <pc:sldMk cId="2211777256" sldId="2147374514"/>
            <ac:spMk id="17" creationId="{2082D006-03B4-D540-9F40-61ECC2CBD717}"/>
          </ac:spMkLst>
        </pc:spChg>
        <pc:spChg chg="mod">
          <ac:chgData name="Dag-Henrik Sandbakken" userId="fc1ae7ee-43cd-42ee-bfbc-7ae000a762de" providerId="ADAL" clId="{9037BB85-3025-4373-8C85-2B76E6A7C839}" dt="2025-03-24T12:48:39.683" v="723"/>
          <ac:spMkLst>
            <pc:docMk/>
            <pc:sldMk cId="2211777256" sldId="2147374514"/>
            <ac:spMk id="18" creationId="{45A0D5DF-4989-E54D-B05B-98627CB8DE5B}"/>
          </ac:spMkLst>
        </pc:spChg>
        <pc:spChg chg="mod">
          <ac:chgData name="Dag-Henrik Sandbakken" userId="fc1ae7ee-43cd-42ee-bfbc-7ae000a762de" providerId="ADAL" clId="{9037BB85-3025-4373-8C85-2B76E6A7C839}" dt="2025-03-24T12:48:39.725" v="725"/>
          <ac:spMkLst>
            <pc:docMk/>
            <pc:sldMk cId="2211777256" sldId="2147374514"/>
            <ac:spMk id="19" creationId="{49AE8DF8-1536-6F42-9A48-1E219E948CAC}"/>
          </ac:spMkLst>
        </pc:spChg>
        <pc:spChg chg="mod">
          <ac:chgData name="Dag-Henrik Sandbakken" userId="fc1ae7ee-43cd-42ee-bfbc-7ae000a762de" providerId="ADAL" clId="{9037BB85-3025-4373-8C85-2B76E6A7C839}" dt="2025-03-24T12:48:39.763" v="727"/>
          <ac:spMkLst>
            <pc:docMk/>
            <pc:sldMk cId="2211777256" sldId="2147374514"/>
            <ac:spMk id="20" creationId="{BDE2122A-F98D-544D-B921-6FDD0668B0CE}"/>
          </ac:spMkLst>
        </pc:spChg>
        <pc:spChg chg="mod">
          <ac:chgData name="Dag-Henrik Sandbakken" userId="fc1ae7ee-43cd-42ee-bfbc-7ae000a762de" providerId="ADAL" clId="{9037BB85-3025-4373-8C85-2B76E6A7C839}" dt="2025-03-24T12:48:39.827" v="729"/>
          <ac:spMkLst>
            <pc:docMk/>
            <pc:sldMk cId="2211777256" sldId="2147374514"/>
            <ac:spMk id="21" creationId="{A5EE5CBD-3882-8240-8B91-E6D9A5A066D6}"/>
          </ac:spMkLst>
        </pc:spChg>
        <pc:spChg chg="mod">
          <ac:chgData name="Dag-Henrik Sandbakken" userId="fc1ae7ee-43cd-42ee-bfbc-7ae000a762de" providerId="ADAL" clId="{9037BB85-3025-4373-8C85-2B76E6A7C839}" dt="2025-03-24T12:48:39.911" v="731"/>
          <ac:spMkLst>
            <pc:docMk/>
            <pc:sldMk cId="2211777256" sldId="2147374514"/>
            <ac:spMk id="22" creationId="{CBC6E119-CFDA-564E-84B0-886B4AB14596}"/>
          </ac:spMkLst>
        </pc:spChg>
        <pc:spChg chg="mod">
          <ac:chgData name="Dag-Henrik Sandbakken" userId="fc1ae7ee-43cd-42ee-bfbc-7ae000a762de" providerId="ADAL" clId="{9037BB85-3025-4373-8C85-2B76E6A7C839}" dt="2025-03-24T12:48:39.981" v="733"/>
          <ac:spMkLst>
            <pc:docMk/>
            <pc:sldMk cId="2211777256" sldId="2147374514"/>
            <ac:spMk id="23" creationId="{83629EB1-CB27-2F46-8C15-F2CF3CCA46DE}"/>
          </ac:spMkLst>
        </pc:spChg>
        <pc:spChg chg="mod">
          <ac:chgData name="Dag-Henrik Sandbakken" userId="fc1ae7ee-43cd-42ee-bfbc-7ae000a762de" providerId="ADAL" clId="{9037BB85-3025-4373-8C85-2B76E6A7C839}" dt="2025-03-24T12:48:40.039" v="735"/>
          <ac:spMkLst>
            <pc:docMk/>
            <pc:sldMk cId="2211777256" sldId="2147374514"/>
            <ac:spMk id="24" creationId="{D2B24A56-DFF3-1E4E-9D1C-127F0BC17480}"/>
          </ac:spMkLst>
        </pc:spChg>
        <pc:spChg chg="mod">
          <ac:chgData name="Dag-Henrik Sandbakken" userId="fc1ae7ee-43cd-42ee-bfbc-7ae000a762de" providerId="ADAL" clId="{9037BB85-3025-4373-8C85-2B76E6A7C839}" dt="2025-03-24T12:48:40.081" v="737"/>
          <ac:spMkLst>
            <pc:docMk/>
            <pc:sldMk cId="2211777256" sldId="2147374514"/>
            <ac:spMk id="25" creationId="{B30922B2-681F-9846-A3BA-4A89B0AD1309}"/>
          </ac:spMkLst>
        </pc:spChg>
        <pc:spChg chg="mod">
          <ac:chgData name="Dag-Henrik Sandbakken" userId="fc1ae7ee-43cd-42ee-bfbc-7ae000a762de" providerId="ADAL" clId="{9037BB85-3025-4373-8C85-2B76E6A7C839}" dt="2025-03-24T12:48:40.130" v="739"/>
          <ac:spMkLst>
            <pc:docMk/>
            <pc:sldMk cId="2211777256" sldId="2147374514"/>
            <ac:spMk id="26" creationId="{05FA4E3F-A9B9-4041-B0F8-F4842B63DCC6}"/>
          </ac:spMkLst>
        </pc:spChg>
        <pc:spChg chg="mod">
          <ac:chgData name="Dag-Henrik Sandbakken" userId="fc1ae7ee-43cd-42ee-bfbc-7ae000a762de" providerId="ADAL" clId="{9037BB85-3025-4373-8C85-2B76E6A7C839}" dt="2025-03-24T12:48:40.194" v="741"/>
          <ac:spMkLst>
            <pc:docMk/>
            <pc:sldMk cId="2211777256" sldId="2147374514"/>
            <ac:spMk id="27" creationId="{CD21B6BC-8798-CA43-AD54-B9144CD71A67}"/>
          </ac:spMkLst>
        </pc:spChg>
        <pc:spChg chg="mod">
          <ac:chgData name="Dag-Henrik Sandbakken" userId="fc1ae7ee-43cd-42ee-bfbc-7ae000a762de" providerId="ADAL" clId="{9037BB85-3025-4373-8C85-2B76E6A7C839}" dt="2025-03-24T12:48:39.261" v="707"/>
          <ac:spMkLst>
            <pc:docMk/>
            <pc:sldMk cId="2211777256" sldId="2147374514"/>
            <ac:spMk id="28" creationId="{34B576CD-C4C5-5944-AFDE-EFC533A36254}"/>
          </ac:spMkLst>
        </pc:spChg>
        <pc:spChg chg="mod">
          <ac:chgData name="Dag-Henrik Sandbakken" userId="fc1ae7ee-43cd-42ee-bfbc-7ae000a762de" providerId="ADAL" clId="{9037BB85-3025-4373-8C85-2B76E6A7C839}" dt="2025-03-24T12:48:39.309" v="709"/>
          <ac:spMkLst>
            <pc:docMk/>
            <pc:sldMk cId="2211777256" sldId="2147374514"/>
            <ac:spMk id="29" creationId="{207D4CF3-2729-204C-869B-6A5C4042A2CB}"/>
          </ac:spMkLst>
        </pc:spChg>
        <pc:spChg chg="mod">
          <ac:chgData name="Dag-Henrik Sandbakken" userId="fc1ae7ee-43cd-42ee-bfbc-7ae000a762de" providerId="ADAL" clId="{9037BB85-3025-4373-8C85-2B76E6A7C839}" dt="2025-03-24T12:48:39.353" v="711"/>
          <ac:spMkLst>
            <pc:docMk/>
            <pc:sldMk cId="2211777256" sldId="2147374514"/>
            <ac:spMk id="30" creationId="{6567AA80-6D76-EA43-BA92-1E38EE7DE194}"/>
          </ac:spMkLst>
        </pc:spChg>
        <pc:spChg chg="mod">
          <ac:chgData name="Dag-Henrik Sandbakken" userId="fc1ae7ee-43cd-42ee-bfbc-7ae000a762de" providerId="ADAL" clId="{9037BB85-3025-4373-8C85-2B76E6A7C839}" dt="2025-03-24T12:48:39.404" v="713"/>
          <ac:spMkLst>
            <pc:docMk/>
            <pc:sldMk cId="2211777256" sldId="2147374514"/>
            <ac:spMk id="31" creationId="{9BFEFCE6-D3B2-9342-A4E6-4193DD7C8216}"/>
          </ac:spMkLst>
        </pc:spChg>
        <pc:spChg chg="mod">
          <ac:chgData name="Dag-Henrik Sandbakken" userId="fc1ae7ee-43cd-42ee-bfbc-7ae000a762de" providerId="ADAL" clId="{9037BB85-3025-4373-8C85-2B76E6A7C839}" dt="2025-03-24T12:48:39.445" v="715"/>
          <ac:spMkLst>
            <pc:docMk/>
            <pc:sldMk cId="2211777256" sldId="2147374514"/>
            <ac:spMk id="33" creationId="{E12D9DEC-E45C-EB4B-9A71-C65EF9A3F396}"/>
          </ac:spMkLst>
        </pc:spChg>
        <pc:spChg chg="mod">
          <ac:chgData name="Dag-Henrik Sandbakken" userId="fc1ae7ee-43cd-42ee-bfbc-7ae000a762de" providerId="ADAL" clId="{9037BB85-3025-4373-8C85-2B76E6A7C839}" dt="2025-03-24T12:48:39.489" v="717"/>
          <ac:spMkLst>
            <pc:docMk/>
            <pc:sldMk cId="2211777256" sldId="2147374514"/>
            <ac:spMk id="34" creationId="{5CF544CD-EBC3-5B42-9814-B883555898BA}"/>
          </ac:spMkLst>
        </pc:spChg>
        <pc:spChg chg="mod">
          <ac:chgData name="Dag-Henrik Sandbakken" userId="fc1ae7ee-43cd-42ee-bfbc-7ae000a762de" providerId="ADAL" clId="{9037BB85-3025-4373-8C85-2B76E6A7C839}" dt="2025-03-20T13:06:02.721" v="12" actId="20577"/>
          <ac:spMkLst>
            <pc:docMk/>
            <pc:sldMk cId="2211777256" sldId="2147374514"/>
            <ac:spMk id="35" creationId="{3DB2CCFA-2944-834F-8467-A3858E03FAA9}"/>
          </ac:spMkLst>
        </pc:spChg>
        <pc:spChg chg="mod">
          <ac:chgData name="Dag-Henrik Sandbakken" userId="fc1ae7ee-43cd-42ee-bfbc-7ae000a762de" providerId="ADAL" clId="{9037BB85-3025-4373-8C85-2B76E6A7C839}" dt="2025-03-24T12:48:40.274" v="745"/>
          <ac:spMkLst>
            <pc:docMk/>
            <pc:sldMk cId="2211777256" sldId="2147374514"/>
            <ac:spMk id="36" creationId="{E86BB3A7-B111-3621-6D75-31BF495ABB4D}"/>
          </ac:spMkLst>
        </pc:spChg>
        <pc:spChg chg="mod">
          <ac:chgData name="Dag-Henrik Sandbakken" userId="fc1ae7ee-43cd-42ee-bfbc-7ae000a762de" providerId="ADAL" clId="{9037BB85-3025-4373-8C85-2B76E6A7C839}" dt="2025-03-24T12:48:40.315" v="747"/>
          <ac:spMkLst>
            <pc:docMk/>
            <pc:sldMk cId="2211777256" sldId="2147374514"/>
            <ac:spMk id="38" creationId="{C67FBE3E-D48C-312B-67A6-60B91C8332E8}"/>
          </ac:spMkLst>
        </pc:spChg>
        <pc:spChg chg="mod">
          <ac:chgData name="Dag-Henrik Sandbakken" userId="fc1ae7ee-43cd-42ee-bfbc-7ae000a762de" providerId="ADAL" clId="{9037BB85-3025-4373-8C85-2B76E6A7C839}" dt="2025-03-24T12:48:40.355" v="749"/>
          <ac:spMkLst>
            <pc:docMk/>
            <pc:sldMk cId="2211777256" sldId="2147374514"/>
            <ac:spMk id="39" creationId="{1ECD697D-D6E1-2646-F6C8-45C039011CF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A6A85E-9AE0-4EE9-850B-698688A22826}" type="datetimeFigureOut">
              <a:rPr lang="nb-NO" smtClean="0"/>
              <a:t>24.03.2025</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933571-94FC-468C-9BC8-6BC81040415A}" type="slidenum">
              <a:rPr lang="nb-NO" smtClean="0"/>
              <a:t>‹#›</a:t>
            </a:fld>
            <a:endParaRPr lang="nb-NO"/>
          </a:p>
        </p:txBody>
      </p:sp>
    </p:spTree>
    <p:extLst>
      <p:ext uri="{BB962C8B-B14F-4D97-AF65-F5344CB8AC3E}">
        <p14:creationId xmlns:p14="http://schemas.microsoft.com/office/powerpoint/2010/main" val="1960015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64 prosent av kommunestyrerepresentantene mener at det hadde vært en fordel om politikerne hadde hatt sterkere styring med budsjettprosessene</a:t>
            </a:r>
          </a:p>
          <a:p>
            <a:r>
              <a:rPr lang="nb-NO"/>
              <a:t>40 prosent av kommunestyrerepresentantene mener at de ikke har god anledning til å legge føringer for arbeidet med årsbudsjettet i sin kommune</a:t>
            </a:r>
          </a:p>
          <a:p>
            <a:endParaRPr lang="nb-NO"/>
          </a:p>
        </p:txBody>
      </p:sp>
      <p:sp>
        <p:nvSpPr>
          <p:cNvPr id="4" name="Plassholder for lysbilde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F5267B-C410-464B-86CE-34825D0CBCA2}" type="slidenum">
              <a:rPr kumimoji="0" lang="nb-NO"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nb-NO"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72381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defTabSz="966612">
              <a:defRPr/>
            </a:pPr>
            <a:r>
              <a:rPr lang="nb-NO" sz="1300" b="1">
                <a:solidFill>
                  <a:prstClr val="black"/>
                </a:solidFill>
              </a:rPr>
              <a:t>Dette lysarket er et bedre alternativ enn foregående lysark. Merk </a:t>
            </a:r>
            <a:r>
              <a:rPr lang="nb-NO" sz="1300" b="1" err="1">
                <a:solidFill>
                  <a:prstClr val="black"/>
                </a:solidFill>
              </a:rPr>
              <a:t>annimasjon</a:t>
            </a:r>
            <a:r>
              <a:rPr lang="nb-NO" sz="1300" b="1">
                <a:solidFill>
                  <a:prstClr val="black"/>
                </a:solidFill>
              </a:rPr>
              <a:t>.</a:t>
            </a:r>
          </a:p>
          <a:p>
            <a:pPr defTabSz="966612">
              <a:defRPr/>
            </a:pPr>
            <a:r>
              <a:rPr lang="nb-NO" sz="1300">
                <a:solidFill>
                  <a:prstClr val="black"/>
                </a:solidFill>
              </a:rPr>
              <a:t>I den blå sirkelen ser du viktige datoer som følger av kommuneloven  med tilhørende forskrifter. Disse er markert med blå skrift. Disse må man forholde seg til. Når regjeringen legger frem kommuneproposisjonen i mai, blir det kjent hvilke inntektsrammer regjeringen legger opp til neste år. Ofte gir de inntektsrammen i et intervall. Den helt nøyaktige veksten vil først bli klar i statsbudsjettet som vanligvis kommer i begynnelsen av oktober, men kommuneproposisjonen gir en veldig god indikasjon og er et godt grunnlag å starte planleggingen på. Dette er markert med rød skrift. Mange kommuner og fylkeskommuner gjennomfører en budsjettkonferanse eller lignende etter at kommuneproposisjonen er lagt frem i mai. På dette tidspunktet kan det være hensiktsmessig at kommunestyret eller fylkestinget vedtar føringer for kommunedirektørens videre arbeid med neste års budsjett og økonomiplan. Det kan for eksempel være saker som dere gikk til valg på. Å vente til budsjettbehandlingen helt på tampen av året kan være for sent. Husk at det er flertallet som bestemmer hva kommunedirektøren skal legge til grunn for sitt videre arbeid. Kommunedirektøren er ikke pliktig til å utrede «alle» saker som enkeltrepresentanter eller grupper er opptatt av. Når statsbudsjettet legges frem i begynnelsen av oktober, vil kommunedirektøren kunne sette opp de nøyaktige inntektsrammene for kommunen eller fylkeskommunen.</a:t>
            </a:r>
          </a:p>
          <a:p>
            <a:pPr defTabSz="966612">
              <a:defRPr/>
            </a:pPr>
            <a:endParaRPr lang="nb-NO" sz="1300">
              <a:solidFill>
                <a:prstClr val="black"/>
              </a:solidFill>
            </a:endParaRPr>
          </a:p>
          <a:p>
            <a:pPr defTabSz="966612">
              <a:defRPr/>
            </a:pPr>
            <a:endParaRPr lang="nb-NO" sz="1300">
              <a:solidFill>
                <a:prstClr val="black"/>
              </a:solidFill>
            </a:endParaRPr>
          </a:p>
          <a:p>
            <a:pPr defTabSz="966612">
              <a:defRPr/>
            </a:pPr>
            <a:r>
              <a:rPr lang="nb-NO" sz="1300">
                <a:solidFill>
                  <a:prstClr val="black"/>
                </a:solidFill>
              </a:rPr>
              <a:t>Figuren over forsøker å vise at kommunestyret eller fylkestinget kan vedta når de ønsker å legge føringer på budsjettarbeidet, og når kommunedirektøren skal legge frem sitt forslag til budsjett. Det er viktig å tenke på hvor mye tid dere som folkevalgte trenger for å få en god politisk prosess, eventuelt også tid til innbyggerdeltakelse. Dersom kommunedirektøren legger frem sitt forslag til budsjett i november, og uten at kommunestyret eller fylkestinget har vedtatt føringer eller bedt om utredning av enkelte saker, vil det ikke være tid til å gjøre store endringer. </a:t>
            </a:r>
          </a:p>
          <a:p>
            <a:pPr defTabSz="966612">
              <a:defRPr/>
            </a:pPr>
            <a:endParaRPr lang="nb-NO" sz="1300">
              <a:solidFill>
                <a:prstClr val="black"/>
              </a:solidFill>
            </a:endParaRPr>
          </a:p>
          <a:p>
            <a:pPr defTabSz="966612">
              <a:defRPr/>
            </a:pPr>
            <a:r>
              <a:rPr lang="nb-NO" sz="1300">
                <a:solidFill>
                  <a:prstClr val="black"/>
                </a:solidFill>
              </a:rPr>
              <a:t>Det er også viktig å være klar over at økonomiplanen kan behandles tidligere på året, og at første året i økonomiplanen legger føringer på arbeidet med neste års budsjett.</a:t>
            </a:r>
          </a:p>
          <a:p>
            <a:pPr defTabSz="966612">
              <a:defRPr/>
            </a:pPr>
            <a:r>
              <a:rPr lang="nb-NO" sz="1300">
                <a:solidFill>
                  <a:prstClr val="black"/>
                </a:solidFill>
              </a:rPr>
              <a:t>I noen kommuner legger kommunedirektøren frem sitt forslag til årsbudsjett før statsbudsjettet legges frem i oktober. Det gir god tid til politisk behandling av årsbudsjettet, men kan kreve at kommunedirektøren legger frem en tilleggssak etter at statsbudsjettet er lagt frem for å fange opp alle detaljer som har betydning for årsbudsjettet.</a:t>
            </a:r>
          </a:p>
          <a:p>
            <a:pPr defTabSz="966612">
              <a:defRPr/>
            </a:pPr>
            <a:endParaRPr lang="nb-NO" sz="1300">
              <a:solidFill>
                <a:prstClr val="black"/>
              </a:solidFill>
            </a:endParaRPr>
          </a:p>
          <a:p>
            <a:endParaRPr lang="nb-NO"/>
          </a:p>
        </p:txBody>
      </p:sp>
      <p:sp>
        <p:nvSpPr>
          <p:cNvPr id="4" name="Plassholder for lysbildenummer 3"/>
          <p:cNvSpPr>
            <a:spLocks noGrp="1"/>
          </p:cNvSpPr>
          <p:nvPr>
            <p:ph type="sldNum" sz="quarter" idx="10"/>
          </p:nvPr>
        </p:nvSpPr>
        <p:spPr/>
        <p:txBody>
          <a:bodyPr/>
          <a:lstStyle/>
          <a:p>
            <a:pPr marL="0" marR="0" lvl="0" indent="0" algn="r" defTabSz="483306" rtl="0" eaLnBrk="1" fontAlgn="auto" latinLnBrk="0" hangingPunct="1">
              <a:lnSpc>
                <a:spcPct val="100000"/>
              </a:lnSpc>
              <a:spcBef>
                <a:spcPts val="0"/>
              </a:spcBef>
              <a:spcAft>
                <a:spcPts val="0"/>
              </a:spcAft>
              <a:buClrTx/>
              <a:buSzTx/>
              <a:buFontTx/>
              <a:buNone/>
              <a:tabLst/>
              <a:defRPr/>
            </a:pPr>
            <a:fld id="{9F5BB20C-C4AD-45A9-A5AD-C4A0962279AB}" type="slidenum">
              <a:rPr kumimoji="0" lang="nb-NO" sz="1300" b="0" i="0" u="none" strike="noStrike" kern="1200" cap="none" spc="0" normalizeH="0" baseline="0" noProof="0">
                <a:ln>
                  <a:noFill/>
                </a:ln>
                <a:solidFill>
                  <a:prstClr val="black"/>
                </a:solidFill>
                <a:effectLst/>
                <a:uLnTx/>
                <a:uFillTx/>
                <a:latin typeface="Calibri"/>
                <a:ea typeface="+mn-ea"/>
                <a:cs typeface="+mn-cs"/>
              </a:rPr>
              <a:pPr marL="0" marR="0" lvl="0" indent="0" algn="r" defTabSz="483306" rtl="0" eaLnBrk="1" fontAlgn="auto" latinLnBrk="0" hangingPunct="1">
                <a:lnSpc>
                  <a:spcPct val="100000"/>
                </a:lnSpc>
                <a:spcBef>
                  <a:spcPts val="0"/>
                </a:spcBef>
                <a:spcAft>
                  <a:spcPts val="0"/>
                </a:spcAft>
                <a:buClrTx/>
                <a:buSzTx/>
                <a:buFontTx/>
                <a:buNone/>
                <a:tabLst/>
                <a:defRPr/>
              </a:pPr>
              <a:t>2</a:t>
            </a:fld>
            <a:endParaRPr kumimoji="0" lang="nb-NO"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503386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19.png"/></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20.png"/></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slide">
    <p:bg>
      <p:bgPr>
        <a:solidFill>
          <a:schemeClr val="tx2"/>
        </a:solidFill>
        <a:effectLst/>
      </p:bgPr>
    </p:bg>
    <p:spTree>
      <p:nvGrpSpPr>
        <p:cNvPr id="1" name=""/>
        <p:cNvGrpSpPr/>
        <p:nvPr/>
      </p:nvGrpSpPr>
      <p:grpSpPr>
        <a:xfrm>
          <a:off x="0" y="0"/>
          <a:ext cx="0" cy="0"/>
          <a:chOff x="0" y="0"/>
          <a:chExt cx="0" cy="0"/>
        </a:xfrm>
      </p:grpSpPr>
      <p:pic>
        <p:nvPicPr>
          <p:cNvPr id="10" name="Picture 9" descr="A picture containing screenshot, black, space, darkness&#10;&#10;Description automatically generated">
            <a:extLst>
              <a:ext uri="{FF2B5EF4-FFF2-40B4-BE49-F238E27FC236}">
                <a16:creationId xmlns:a16="http://schemas.microsoft.com/office/drawing/2014/main" id="{C9D4D7E5-5E3B-B0BF-86A1-5D6635541F97}"/>
              </a:ext>
            </a:extLst>
          </p:cNvPr>
          <p:cNvPicPr>
            <a:picLocks noChangeAspect="1"/>
          </p:cNvPicPr>
          <p:nvPr userDrawn="1"/>
        </p:nvPicPr>
        <p:blipFill>
          <a:blip r:embed="rId2"/>
          <a:stretch>
            <a:fillRect/>
          </a:stretch>
        </p:blipFill>
        <p:spPr>
          <a:xfrm>
            <a:off x="1046262" y="1008711"/>
            <a:ext cx="10200382" cy="5188889"/>
          </a:xfrm>
          <a:prstGeom prst="rect">
            <a:avLst/>
          </a:prstGeom>
        </p:spPr>
      </p:pic>
      <p:pic>
        <p:nvPicPr>
          <p:cNvPr id="14" name="Picture 13" descr="A blue and white logo&#10;&#10;Description automatically generated with low confidence">
            <a:extLst>
              <a:ext uri="{FF2B5EF4-FFF2-40B4-BE49-F238E27FC236}">
                <a16:creationId xmlns:a16="http://schemas.microsoft.com/office/drawing/2014/main" id="{C3A2537D-C330-863B-AB6E-BF1524F15BD9}"/>
              </a:ext>
            </a:extLst>
          </p:cNvPr>
          <p:cNvPicPr>
            <a:picLocks noChangeAspect="1"/>
          </p:cNvPicPr>
          <p:nvPr userDrawn="1"/>
        </p:nvPicPr>
        <p:blipFill>
          <a:blip r:embed="rId3"/>
          <a:stretch>
            <a:fillRect/>
          </a:stretch>
        </p:blipFill>
        <p:spPr>
          <a:xfrm>
            <a:off x="10162800" y="5439600"/>
            <a:ext cx="1129650" cy="566355"/>
          </a:xfrm>
          <a:prstGeom prst="rect">
            <a:avLst/>
          </a:prstGeom>
        </p:spPr>
      </p:pic>
      <p:pic>
        <p:nvPicPr>
          <p:cNvPr id="3" name="Picture 2" descr="A blue text on a black background&#10;&#10;Description automatically generated with medium confidence">
            <a:extLst>
              <a:ext uri="{FF2B5EF4-FFF2-40B4-BE49-F238E27FC236}">
                <a16:creationId xmlns:a16="http://schemas.microsoft.com/office/drawing/2014/main" id="{EB1167D2-389E-5304-9E94-C588CCA7E838}"/>
              </a:ext>
            </a:extLst>
          </p:cNvPr>
          <p:cNvPicPr>
            <a:picLocks noChangeAspect="1"/>
          </p:cNvPicPr>
          <p:nvPr userDrawn="1"/>
        </p:nvPicPr>
        <p:blipFill>
          <a:blip r:embed="rId4"/>
          <a:stretch>
            <a:fillRect/>
          </a:stretch>
        </p:blipFill>
        <p:spPr>
          <a:xfrm>
            <a:off x="1001292" y="1008711"/>
            <a:ext cx="5751777" cy="639776"/>
          </a:xfrm>
          <a:prstGeom prst="rect">
            <a:avLst/>
          </a:prstGeom>
        </p:spPr>
      </p:pic>
    </p:spTree>
    <p:extLst>
      <p:ext uri="{BB962C8B-B14F-4D97-AF65-F5344CB8AC3E}">
        <p14:creationId xmlns:p14="http://schemas.microsoft.com/office/powerpoint/2010/main" val="1878034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kst med bilde 3">
    <p:bg>
      <p:bgPr>
        <a:solidFill>
          <a:schemeClr val="accent4"/>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37AEDD1-A48B-CC5C-B77B-940D82258777}"/>
              </a:ext>
            </a:extLst>
          </p:cNvPr>
          <p:cNvPicPr>
            <a:picLocks noChangeAspect="1"/>
          </p:cNvPicPr>
          <p:nvPr userDrawn="1"/>
        </p:nvPicPr>
        <p:blipFill>
          <a:blip r:embed="rId2"/>
          <a:stretch>
            <a:fillRect/>
          </a:stretch>
        </p:blipFill>
        <p:spPr>
          <a:xfrm>
            <a:off x="10397066" y="6045200"/>
            <a:ext cx="1151467" cy="229021"/>
          </a:xfrm>
          <a:prstGeom prst="rect">
            <a:avLst/>
          </a:prstGeom>
        </p:spPr>
      </p:pic>
      <p:sp>
        <p:nvSpPr>
          <p:cNvPr id="8" name="Text Placeholder 9">
            <a:extLst>
              <a:ext uri="{FF2B5EF4-FFF2-40B4-BE49-F238E27FC236}">
                <a16:creationId xmlns:a16="http://schemas.microsoft.com/office/drawing/2014/main" id="{87984644-3C92-DE80-6353-C60090C6A250}"/>
              </a:ext>
            </a:extLst>
          </p:cNvPr>
          <p:cNvSpPr>
            <a:spLocks noGrp="1"/>
          </p:cNvSpPr>
          <p:nvPr>
            <p:ph type="body" sz="quarter" idx="10" hasCustomPrompt="1"/>
          </p:nvPr>
        </p:nvSpPr>
        <p:spPr>
          <a:xfrm>
            <a:off x="6478245" y="600691"/>
            <a:ext cx="5089448" cy="744538"/>
          </a:xfrm>
        </p:spPr>
        <p:txBody>
          <a:bodyPr>
            <a:noAutofit/>
          </a:bodyPr>
          <a:lstStyle>
            <a:lvl1pPr marL="0" indent="0">
              <a:buNone/>
              <a:defRPr sz="3500" b="1" i="0">
                <a:latin typeface="Arial" panose="020B0604020202020204" pitchFamily="34" charset="0"/>
                <a:cs typeface="Arial" panose="020B0604020202020204" pitchFamily="34" charset="0"/>
              </a:defRPr>
            </a:lvl1pPr>
          </a:lstStyle>
          <a:p>
            <a:pPr lvl="0"/>
            <a:r>
              <a:rPr lang="nb-NO" noProof="0"/>
              <a:t>Tittel</a:t>
            </a:r>
          </a:p>
        </p:txBody>
      </p:sp>
      <p:sp>
        <p:nvSpPr>
          <p:cNvPr id="9" name="Text Placeholder 9">
            <a:extLst>
              <a:ext uri="{FF2B5EF4-FFF2-40B4-BE49-F238E27FC236}">
                <a16:creationId xmlns:a16="http://schemas.microsoft.com/office/drawing/2014/main" id="{19917B44-A4B7-C1A4-4F41-644590F04E76}"/>
              </a:ext>
            </a:extLst>
          </p:cNvPr>
          <p:cNvSpPr>
            <a:spLocks noGrp="1"/>
          </p:cNvSpPr>
          <p:nvPr>
            <p:ph type="body" sz="quarter" idx="12" hasCustomPrompt="1"/>
          </p:nvPr>
        </p:nvSpPr>
        <p:spPr>
          <a:xfrm>
            <a:off x="6478245" y="1647608"/>
            <a:ext cx="4839453" cy="3982638"/>
          </a:xfrm>
        </p:spPr>
        <p:txBody>
          <a:bodyPr>
            <a:noAutofit/>
          </a:bodyPr>
          <a:lstStyle>
            <a:lvl1pPr marL="185738" indent="-185738">
              <a:spcBef>
                <a:spcPts val="350"/>
              </a:spcBef>
              <a:buFont typeface="Arial" panose="020B0604020202020204" pitchFamily="34" charset="0"/>
              <a:buChar char="•"/>
              <a:tabLst/>
              <a:defRPr sz="2500" b="0" i="0">
                <a:latin typeface="Arial" panose="020B0604020202020204" pitchFamily="34" charset="0"/>
                <a:cs typeface="Arial" panose="020B0604020202020204" pitchFamily="34" charset="0"/>
              </a:defRPr>
            </a:lvl1pPr>
          </a:lstStyle>
          <a:p>
            <a:pPr lvl="0"/>
            <a:r>
              <a:rPr lang="nb-NO" noProof="0"/>
              <a:t>Tekst</a:t>
            </a:r>
          </a:p>
        </p:txBody>
      </p:sp>
      <p:sp>
        <p:nvSpPr>
          <p:cNvPr id="11" name="Picture Placeholder 10">
            <a:extLst>
              <a:ext uri="{FF2B5EF4-FFF2-40B4-BE49-F238E27FC236}">
                <a16:creationId xmlns:a16="http://schemas.microsoft.com/office/drawing/2014/main" id="{E12756DE-5DB5-F417-6E52-6D37A79BE07B}"/>
              </a:ext>
            </a:extLst>
          </p:cNvPr>
          <p:cNvSpPr>
            <a:spLocks noGrp="1"/>
          </p:cNvSpPr>
          <p:nvPr>
            <p:ph type="pic" sz="quarter" idx="13"/>
          </p:nvPr>
        </p:nvSpPr>
        <p:spPr>
          <a:xfrm>
            <a:off x="1" y="0"/>
            <a:ext cx="5783914" cy="6857999"/>
          </a:xfrm>
        </p:spPr>
        <p:txBody>
          <a:bodyPr/>
          <a:lstStyle>
            <a:lvl1pPr marL="0" indent="0">
              <a:buNone/>
              <a:defRPr>
                <a:solidFill>
                  <a:schemeClr val="bg1">
                    <a:lumMod val="65000"/>
                  </a:schemeClr>
                </a:solidFill>
              </a:defRPr>
            </a:lvl1pPr>
          </a:lstStyle>
          <a:p>
            <a:r>
              <a:rPr lang="nb-NO"/>
              <a:t>Klikk på ikonet for å legge til et bilde</a:t>
            </a:r>
          </a:p>
        </p:txBody>
      </p:sp>
    </p:spTree>
    <p:extLst>
      <p:ext uri="{BB962C8B-B14F-4D97-AF65-F5344CB8AC3E}">
        <p14:creationId xmlns:p14="http://schemas.microsoft.com/office/powerpoint/2010/main" val="44104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kst med bilde 4">
    <p:bg>
      <p:bgPr>
        <a:solidFill>
          <a:schemeClr val="accent4"/>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37AEDD1-A48B-CC5C-B77B-940D82258777}"/>
              </a:ext>
            </a:extLst>
          </p:cNvPr>
          <p:cNvPicPr>
            <a:picLocks noChangeAspect="1"/>
          </p:cNvPicPr>
          <p:nvPr userDrawn="1"/>
        </p:nvPicPr>
        <p:blipFill>
          <a:blip r:embed="rId2"/>
          <a:stretch>
            <a:fillRect/>
          </a:stretch>
        </p:blipFill>
        <p:spPr>
          <a:xfrm>
            <a:off x="4720160" y="6028288"/>
            <a:ext cx="1151467" cy="229021"/>
          </a:xfrm>
          <a:prstGeom prst="rect">
            <a:avLst/>
          </a:prstGeom>
        </p:spPr>
      </p:pic>
      <p:sp>
        <p:nvSpPr>
          <p:cNvPr id="8" name="Text Placeholder 9">
            <a:extLst>
              <a:ext uri="{FF2B5EF4-FFF2-40B4-BE49-F238E27FC236}">
                <a16:creationId xmlns:a16="http://schemas.microsoft.com/office/drawing/2014/main" id="{87984644-3C92-DE80-6353-C60090C6A250}"/>
              </a:ext>
            </a:extLst>
          </p:cNvPr>
          <p:cNvSpPr>
            <a:spLocks noGrp="1"/>
          </p:cNvSpPr>
          <p:nvPr>
            <p:ph type="body" sz="quarter" idx="10" hasCustomPrompt="1"/>
          </p:nvPr>
        </p:nvSpPr>
        <p:spPr>
          <a:xfrm>
            <a:off x="907177" y="600691"/>
            <a:ext cx="5089448" cy="744538"/>
          </a:xfrm>
        </p:spPr>
        <p:txBody>
          <a:bodyPr>
            <a:noAutofit/>
          </a:bodyPr>
          <a:lstStyle>
            <a:lvl1pPr marL="0" indent="0">
              <a:buNone/>
              <a:defRPr sz="3500" b="1" i="0">
                <a:latin typeface="Arial" panose="020B0604020202020204" pitchFamily="34" charset="0"/>
                <a:cs typeface="Arial" panose="020B0604020202020204" pitchFamily="34" charset="0"/>
              </a:defRPr>
            </a:lvl1pPr>
          </a:lstStyle>
          <a:p>
            <a:pPr lvl="0"/>
            <a:r>
              <a:rPr lang="nb-NO" noProof="0"/>
              <a:t>Tittel</a:t>
            </a:r>
          </a:p>
        </p:txBody>
      </p:sp>
      <p:sp>
        <p:nvSpPr>
          <p:cNvPr id="9" name="Text Placeholder 9">
            <a:extLst>
              <a:ext uri="{FF2B5EF4-FFF2-40B4-BE49-F238E27FC236}">
                <a16:creationId xmlns:a16="http://schemas.microsoft.com/office/drawing/2014/main" id="{19917B44-A4B7-C1A4-4F41-644590F04E76}"/>
              </a:ext>
            </a:extLst>
          </p:cNvPr>
          <p:cNvSpPr>
            <a:spLocks noGrp="1"/>
          </p:cNvSpPr>
          <p:nvPr>
            <p:ph type="body" sz="quarter" idx="12" hasCustomPrompt="1"/>
          </p:nvPr>
        </p:nvSpPr>
        <p:spPr>
          <a:xfrm>
            <a:off x="907177" y="1647608"/>
            <a:ext cx="5089448" cy="3982638"/>
          </a:xfrm>
        </p:spPr>
        <p:txBody>
          <a:bodyPr>
            <a:noAutofit/>
          </a:bodyPr>
          <a:lstStyle>
            <a:lvl1pPr marL="185738" indent="-185738">
              <a:spcBef>
                <a:spcPts val="350"/>
              </a:spcBef>
              <a:buFont typeface="Arial" panose="020B0604020202020204" pitchFamily="34" charset="0"/>
              <a:buChar char="•"/>
              <a:tabLst/>
              <a:defRPr sz="2500" b="0" i="0">
                <a:latin typeface="Arial" panose="020B0604020202020204" pitchFamily="34" charset="0"/>
                <a:cs typeface="Arial" panose="020B0604020202020204" pitchFamily="34" charset="0"/>
              </a:defRPr>
            </a:lvl1pPr>
          </a:lstStyle>
          <a:p>
            <a:pPr lvl="0"/>
            <a:r>
              <a:rPr lang="nb-NO" noProof="0"/>
              <a:t>Tekst</a:t>
            </a:r>
          </a:p>
        </p:txBody>
      </p:sp>
      <p:sp>
        <p:nvSpPr>
          <p:cNvPr id="11" name="Picture Placeholder 10">
            <a:extLst>
              <a:ext uri="{FF2B5EF4-FFF2-40B4-BE49-F238E27FC236}">
                <a16:creationId xmlns:a16="http://schemas.microsoft.com/office/drawing/2014/main" id="{E12756DE-5DB5-F417-6E52-6D37A79BE07B}"/>
              </a:ext>
            </a:extLst>
          </p:cNvPr>
          <p:cNvSpPr>
            <a:spLocks noGrp="1"/>
          </p:cNvSpPr>
          <p:nvPr>
            <p:ph type="pic" sz="quarter" idx="13"/>
          </p:nvPr>
        </p:nvSpPr>
        <p:spPr>
          <a:xfrm>
            <a:off x="6408086" y="0"/>
            <a:ext cx="5783914" cy="6857999"/>
          </a:xfrm>
        </p:spPr>
        <p:txBody>
          <a:bodyPr/>
          <a:lstStyle>
            <a:lvl1pPr marL="0" indent="0">
              <a:buNone/>
              <a:defRPr>
                <a:solidFill>
                  <a:schemeClr val="bg1">
                    <a:lumMod val="65000"/>
                  </a:schemeClr>
                </a:solidFill>
              </a:defRPr>
            </a:lvl1pPr>
          </a:lstStyle>
          <a:p>
            <a:r>
              <a:rPr lang="nb-NO"/>
              <a:t>Klikk på ikonet for å legge til et bilde</a:t>
            </a:r>
          </a:p>
        </p:txBody>
      </p:sp>
    </p:spTree>
    <p:extLst>
      <p:ext uri="{BB962C8B-B14F-4D97-AF65-F5344CB8AC3E}">
        <p14:creationId xmlns:p14="http://schemas.microsoft.com/office/powerpoint/2010/main" val="33398082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kst med undertittel 2 spalter">
    <p:bg>
      <p:bgPr>
        <a:solidFill>
          <a:schemeClr val="accent4"/>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37AEDD1-A48B-CC5C-B77B-940D82258777}"/>
              </a:ext>
            </a:extLst>
          </p:cNvPr>
          <p:cNvPicPr>
            <a:picLocks noChangeAspect="1"/>
          </p:cNvPicPr>
          <p:nvPr userDrawn="1"/>
        </p:nvPicPr>
        <p:blipFill>
          <a:blip r:embed="rId2"/>
          <a:stretch>
            <a:fillRect/>
          </a:stretch>
        </p:blipFill>
        <p:spPr>
          <a:xfrm>
            <a:off x="10397066" y="6045200"/>
            <a:ext cx="1151467" cy="229021"/>
          </a:xfrm>
          <a:prstGeom prst="rect">
            <a:avLst/>
          </a:prstGeom>
        </p:spPr>
      </p:pic>
      <p:sp>
        <p:nvSpPr>
          <p:cNvPr id="4" name="Text Placeholder 9">
            <a:extLst>
              <a:ext uri="{FF2B5EF4-FFF2-40B4-BE49-F238E27FC236}">
                <a16:creationId xmlns:a16="http://schemas.microsoft.com/office/drawing/2014/main" id="{74056B6B-9B8D-D1BC-D027-B5275F961BFC}"/>
              </a:ext>
            </a:extLst>
          </p:cNvPr>
          <p:cNvSpPr>
            <a:spLocks noGrp="1"/>
          </p:cNvSpPr>
          <p:nvPr>
            <p:ph type="body" sz="quarter" idx="10" hasCustomPrompt="1"/>
          </p:nvPr>
        </p:nvSpPr>
        <p:spPr>
          <a:xfrm>
            <a:off x="637541" y="609225"/>
            <a:ext cx="10706015" cy="744538"/>
          </a:xfrm>
        </p:spPr>
        <p:txBody>
          <a:bodyPr>
            <a:noAutofit/>
          </a:bodyPr>
          <a:lstStyle>
            <a:lvl1pPr marL="0" indent="0">
              <a:buNone/>
              <a:defRPr sz="3500" b="1" i="0">
                <a:latin typeface="Arial" panose="020B0604020202020204" pitchFamily="34" charset="0"/>
                <a:cs typeface="Arial" panose="020B0604020202020204" pitchFamily="34" charset="0"/>
              </a:defRPr>
            </a:lvl1pPr>
          </a:lstStyle>
          <a:p>
            <a:pPr lvl="0"/>
            <a:r>
              <a:rPr lang="nb-NO" noProof="0"/>
              <a:t>Tittel</a:t>
            </a:r>
          </a:p>
        </p:txBody>
      </p:sp>
      <p:sp>
        <p:nvSpPr>
          <p:cNvPr id="6" name="Text Placeholder 9">
            <a:extLst>
              <a:ext uri="{FF2B5EF4-FFF2-40B4-BE49-F238E27FC236}">
                <a16:creationId xmlns:a16="http://schemas.microsoft.com/office/drawing/2014/main" id="{64F70B31-CD19-C0EE-EC61-6D953DB554F9}"/>
              </a:ext>
            </a:extLst>
          </p:cNvPr>
          <p:cNvSpPr>
            <a:spLocks noGrp="1"/>
          </p:cNvSpPr>
          <p:nvPr>
            <p:ph type="body" sz="quarter" idx="12" hasCustomPrompt="1"/>
          </p:nvPr>
        </p:nvSpPr>
        <p:spPr>
          <a:xfrm>
            <a:off x="637307" y="1837310"/>
            <a:ext cx="5203400" cy="4392430"/>
          </a:xfrm>
        </p:spPr>
        <p:txBody>
          <a:bodyPr>
            <a:noAutofit/>
          </a:bodyPr>
          <a:lstStyle>
            <a:lvl1pPr marL="136525" indent="-136525">
              <a:spcBef>
                <a:spcPts val="200"/>
              </a:spcBef>
              <a:buFont typeface="Arial" panose="020B0604020202020204" pitchFamily="34" charset="0"/>
              <a:buChar char="•"/>
              <a:tabLst/>
              <a:defRPr sz="1800" b="0" i="0">
                <a:latin typeface="Arial" panose="020B0604020202020204" pitchFamily="34" charset="0"/>
                <a:cs typeface="Arial" panose="020B0604020202020204" pitchFamily="34" charset="0"/>
              </a:defRPr>
            </a:lvl1pPr>
          </a:lstStyle>
          <a:p>
            <a:pPr lvl="0"/>
            <a:r>
              <a:rPr lang="nb-NO" noProof="0"/>
              <a:t>Tekst</a:t>
            </a:r>
          </a:p>
        </p:txBody>
      </p:sp>
      <p:sp>
        <p:nvSpPr>
          <p:cNvPr id="7" name="Text Placeholder 9">
            <a:extLst>
              <a:ext uri="{FF2B5EF4-FFF2-40B4-BE49-F238E27FC236}">
                <a16:creationId xmlns:a16="http://schemas.microsoft.com/office/drawing/2014/main" id="{59310384-6193-F976-3593-FF0D8F160DD3}"/>
              </a:ext>
            </a:extLst>
          </p:cNvPr>
          <p:cNvSpPr>
            <a:spLocks noGrp="1"/>
          </p:cNvSpPr>
          <p:nvPr>
            <p:ph type="body" sz="quarter" idx="13" hasCustomPrompt="1"/>
          </p:nvPr>
        </p:nvSpPr>
        <p:spPr>
          <a:xfrm>
            <a:off x="6157574" y="1837310"/>
            <a:ext cx="5203400" cy="3996223"/>
          </a:xfrm>
        </p:spPr>
        <p:txBody>
          <a:bodyPr>
            <a:noAutofit/>
          </a:bodyPr>
          <a:lstStyle>
            <a:lvl1pPr marL="136525" indent="-136525">
              <a:spcBef>
                <a:spcPts val="200"/>
              </a:spcBef>
              <a:buFont typeface="Arial" panose="020B0604020202020204" pitchFamily="34" charset="0"/>
              <a:buChar char="•"/>
              <a:tabLst/>
              <a:defRPr sz="1800" b="0" i="0">
                <a:latin typeface="Arial" panose="020B0604020202020204" pitchFamily="34" charset="0"/>
                <a:cs typeface="Arial" panose="020B0604020202020204" pitchFamily="34" charset="0"/>
              </a:defRPr>
            </a:lvl1pPr>
          </a:lstStyle>
          <a:p>
            <a:pPr lvl="0"/>
            <a:r>
              <a:rPr lang="nb-NO" noProof="0"/>
              <a:t>Tekst</a:t>
            </a:r>
          </a:p>
        </p:txBody>
      </p:sp>
      <p:sp>
        <p:nvSpPr>
          <p:cNvPr id="8" name="Text Placeholder 9">
            <a:extLst>
              <a:ext uri="{FF2B5EF4-FFF2-40B4-BE49-F238E27FC236}">
                <a16:creationId xmlns:a16="http://schemas.microsoft.com/office/drawing/2014/main" id="{5058937F-8297-BB28-FBA3-ED498C754ED0}"/>
              </a:ext>
            </a:extLst>
          </p:cNvPr>
          <p:cNvSpPr>
            <a:spLocks noGrp="1"/>
          </p:cNvSpPr>
          <p:nvPr>
            <p:ph type="body" sz="quarter" idx="14" hasCustomPrompt="1"/>
          </p:nvPr>
        </p:nvSpPr>
        <p:spPr>
          <a:xfrm>
            <a:off x="647210" y="1458346"/>
            <a:ext cx="5203400" cy="296290"/>
          </a:xfrm>
        </p:spPr>
        <p:txBody>
          <a:bodyPr>
            <a:noAutofit/>
          </a:bodyPr>
          <a:lstStyle>
            <a:lvl1pPr marL="0" indent="0">
              <a:spcBef>
                <a:spcPts val="200"/>
              </a:spcBef>
              <a:buFont typeface="Arial" panose="020B0604020202020204" pitchFamily="34" charset="0"/>
              <a:buNone/>
              <a:tabLst/>
              <a:defRPr sz="2000" b="1" i="0">
                <a:latin typeface="Arial" panose="020B0604020202020204" pitchFamily="34" charset="0"/>
                <a:cs typeface="Arial" panose="020B0604020202020204" pitchFamily="34" charset="0"/>
              </a:defRPr>
            </a:lvl1pPr>
          </a:lstStyle>
          <a:p>
            <a:pPr lvl="0"/>
            <a:r>
              <a:rPr lang="nb-NO" noProof="0"/>
              <a:t>Undertittel</a:t>
            </a:r>
          </a:p>
        </p:txBody>
      </p:sp>
      <p:sp>
        <p:nvSpPr>
          <p:cNvPr id="9" name="Text Placeholder 9">
            <a:extLst>
              <a:ext uri="{FF2B5EF4-FFF2-40B4-BE49-F238E27FC236}">
                <a16:creationId xmlns:a16="http://schemas.microsoft.com/office/drawing/2014/main" id="{163714BA-FE15-3F6A-2617-BB949DC5228B}"/>
              </a:ext>
            </a:extLst>
          </p:cNvPr>
          <p:cNvSpPr>
            <a:spLocks noGrp="1"/>
          </p:cNvSpPr>
          <p:nvPr>
            <p:ph type="body" sz="quarter" idx="15" hasCustomPrompt="1"/>
          </p:nvPr>
        </p:nvSpPr>
        <p:spPr>
          <a:xfrm>
            <a:off x="6139255" y="1458346"/>
            <a:ext cx="5203400" cy="296290"/>
          </a:xfrm>
        </p:spPr>
        <p:txBody>
          <a:bodyPr>
            <a:noAutofit/>
          </a:bodyPr>
          <a:lstStyle>
            <a:lvl1pPr marL="0" indent="0">
              <a:spcBef>
                <a:spcPts val="200"/>
              </a:spcBef>
              <a:buFont typeface="Arial" panose="020B0604020202020204" pitchFamily="34" charset="0"/>
              <a:buNone/>
              <a:tabLst/>
              <a:defRPr sz="2000" b="1" i="0">
                <a:latin typeface="Arial" panose="020B0604020202020204" pitchFamily="34" charset="0"/>
                <a:cs typeface="Arial" panose="020B0604020202020204" pitchFamily="34" charset="0"/>
              </a:defRPr>
            </a:lvl1pPr>
          </a:lstStyle>
          <a:p>
            <a:pPr lvl="0"/>
            <a:r>
              <a:rPr lang="nb-NO" noProof="0"/>
              <a:t>Undertittel</a:t>
            </a:r>
          </a:p>
        </p:txBody>
      </p:sp>
    </p:spTree>
    <p:extLst>
      <p:ext uri="{BB962C8B-B14F-4D97-AF65-F5344CB8AC3E}">
        <p14:creationId xmlns:p14="http://schemas.microsoft.com/office/powerpoint/2010/main" val="42158332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nhold 2 spalter">
    <p:bg>
      <p:bgPr>
        <a:solidFill>
          <a:schemeClr val="accent4"/>
        </a:solidFill>
        <a:effectLst/>
      </p:bgPr>
    </p:bg>
    <p:spTree>
      <p:nvGrpSpPr>
        <p:cNvPr id="1" name=""/>
        <p:cNvGrpSpPr/>
        <p:nvPr/>
      </p:nvGrpSpPr>
      <p:grpSpPr>
        <a:xfrm>
          <a:off x="0" y="0"/>
          <a:ext cx="0" cy="0"/>
          <a:chOff x="0" y="0"/>
          <a:chExt cx="0" cy="0"/>
        </a:xfrm>
      </p:grpSpPr>
      <p:sp>
        <p:nvSpPr>
          <p:cNvPr id="4" name="Text Placeholder 9">
            <a:extLst>
              <a:ext uri="{FF2B5EF4-FFF2-40B4-BE49-F238E27FC236}">
                <a16:creationId xmlns:a16="http://schemas.microsoft.com/office/drawing/2014/main" id="{74056B6B-9B8D-D1BC-D027-B5275F961BFC}"/>
              </a:ext>
            </a:extLst>
          </p:cNvPr>
          <p:cNvSpPr>
            <a:spLocks noGrp="1"/>
          </p:cNvSpPr>
          <p:nvPr>
            <p:ph type="body" sz="quarter" idx="10" hasCustomPrompt="1"/>
          </p:nvPr>
        </p:nvSpPr>
        <p:spPr>
          <a:xfrm>
            <a:off x="637541" y="609225"/>
            <a:ext cx="10706015" cy="744538"/>
          </a:xfrm>
        </p:spPr>
        <p:txBody>
          <a:bodyPr>
            <a:noAutofit/>
          </a:bodyPr>
          <a:lstStyle>
            <a:lvl1pPr marL="0" indent="0">
              <a:buNone/>
              <a:defRPr sz="3500" b="1" i="0">
                <a:latin typeface="Arial" panose="020B0604020202020204" pitchFamily="34" charset="0"/>
                <a:cs typeface="Arial" panose="020B0604020202020204" pitchFamily="34" charset="0"/>
              </a:defRPr>
            </a:lvl1pPr>
          </a:lstStyle>
          <a:p>
            <a:pPr lvl="0"/>
            <a:r>
              <a:rPr lang="nb-NO" noProof="0"/>
              <a:t>Tittel</a:t>
            </a:r>
          </a:p>
        </p:txBody>
      </p:sp>
      <p:sp>
        <p:nvSpPr>
          <p:cNvPr id="3" name="Content Placeholder 2">
            <a:extLst>
              <a:ext uri="{FF2B5EF4-FFF2-40B4-BE49-F238E27FC236}">
                <a16:creationId xmlns:a16="http://schemas.microsoft.com/office/drawing/2014/main" id="{C992F9F0-4608-435A-6217-9783FC64BCA3}"/>
              </a:ext>
            </a:extLst>
          </p:cNvPr>
          <p:cNvSpPr>
            <a:spLocks noGrp="1"/>
          </p:cNvSpPr>
          <p:nvPr>
            <p:ph sz="quarter" idx="16"/>
          </p:nvPr>
        </p:nvSpPr>
        <p:spPr>
          <a:xfrm>
            <a:off x="647700" y="1511906"/>
            <a:ext cx="5202238" cy="437515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Content Placeholder 2">
            <a:extLst>
              <a:ext uri="{FF2B5EF4-FFF2-40B4-BE49-F238E27FC236}">
                <a16:creationId xmlns:a16="http://schemas.microsoft.com/office/drawing/2014/main" id="{C1E85AEC-A1F2-ADFE-8B36-080F979F1107}"/>
              </a:ext>
            </a:extLst>
          </p:cNvPr>
          <p:cNvSpPr>
            <a:spLocks noGrp="1"/>
          </p:cNvSpPr>
          <p:nvPr>
            <p:ph sz="quarter" idx="17"/>
          </p:nvPr>
        </p:nvSpPr>
        <p:spPr>
          <a:xfrm>
            <a:off x="6134100" y="1511906"/>
            <a:ext cx="5202238" cy="437515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pic>
        <p:nvPicPr>
          <p:cNvPr id="2" name="Picture 1">
            <a:extLst>
              <a:ext uri="{FF2B5EF4-FFF2-40B4-BE49-F238E27FC236}">
                <a16:creationId xmlns:a16="http://schemas.microsoft.com/office/drawing/2014/main" id="{E4686605-DBC6-19E0-3D70-A55414D81436}"/>
              </a:ext>
            </a:extLst>
          </p:cNvPr>
          <p:cNvPicPr>
            <a:picLocks noChangeAspect="1"/>
          </p:cNvPicPr>
          <p:nvPr userDrawn="1"/>
        </p:nvPicPr>
        <p:blipFill>
          <a:blip r:embed="rId2"/>
          <a:stretch>
            <a:fillRect/>
          </a:stretch>
        </p:blipFill>
        <p:spPr>
          <a:xfrm>
            <a:off x="10397066" y="6217585"/>
            <a:ext cx="1151467" cy="229021"/>
          </a:xfrm>
          <a:prstGeom prst="rect">
            <a:avLst/>
          </a:prstGeom>
        </p:spPr>
      </p:pic>
    </p:spTree>
    <p:extLst>
      <p:ext uri="{BB962C8B-B14F-4D97-AF65-F5344CB8AC3E}">
        <p14:creationId xmlns:p14="http://schemas.microsoft.com/office/powerpoint/2010/main" val="3148297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ilde med tittel">
    <p:bg>
      <p:bgPr>
        <a:solidFill>
          <a:schemeClr val="accent4"/>
        </a:solidFill>
        <a:effectLst/>
      </p:bgPr>
    </p:bg>
    <p:spTree>
      <p:nvGrpSpPr>
        <p:cNvPr id="1" name=""/>
        <p:cNvGrpSpPr/>
        <p:nvPr/>
      </p:nvGrpSpPr>
      <p:grpSpPr>
        <a:xfrm>
          <a:off x="0" y="0"/>
          <a:ext cx="0" cy="0"/>
          <a:chOff x="0" y="0"/>
          <a:chExt cx="0" cy="0"/>
        </a:xfrm>
      </p:grpSpPr>
      <p:sp>
        <p:nvSpPr>
          <p:cNvPr id="4" name="Text Placeholder 9">
            <a:extLst>
              <a:ext uri="{FF2B5EF4-FFF2-40B4-BE49-F238E27FC236}">
                <a16:creationId xmlns:a16="http://schemas.microsoft.com/office/drawing/2014/main" id="{74056B6B-9B8D-D1BC-D027-B5275F961BFC}"/>
              </a:ext>
            </a:extLst>
          </p:cNvPr>
          <p:cNvSpPr>
            <a:spLocks noGrp="1"/>
          </p:cNvSpPr>
          <p:nvPr>
            <p:ph type="body" sz="quarter" idx="10" hasCustomPrompt="1"/>
          </p:nvPr>
        </p:nvSpPr>
        <p:spPr>
          <a:xfrm>
            <a:off x="637541" y="609225"/>
            <a:ext cx="10706015" cy="744538"/>
          </a:xfrm>
        </p:spPr>
        <p:txBody>
          <a:bodyPr>
            <a:noAutofit/>
          </a:bodyPr>
          <a:lstStyle>
            <a:lvl1pPr marL="0" indent="0">
              <a:buNone/>
              <a:defRPr sz="3500" b="1" i="0">
                <a:latin typeface="Arial" panose="020B0604020202020204" pitchFamily="34" charset="0"/>
                <a:cs typeface="Arial" panose="020B0604020202020204" pitchFamily="34" charset="0"/>
              </a:defRPr>
            </a:lvl1pPr>
          </a:lstStyle>
          <a:p>
            <a:pPr lvl="0"/>
            <a:r>
              <a:rPr lang="nb-NO" noProof="0"/>
              <a:t>Tittel</a:t>
            </a:r>
          </a:p>
        </p:txBody>
      </p:sp>
      <p:sp>
        <p:nvSpPr>
          <p:cNvPr id="6" name="Picture Placeholder 5">
            <a:extLst>
              <a:ext uri="{FF2B5EF4-FFF2-40B4-BE49-F238E27FC236}">
                <a16:creationId xmlns:a16="http://schemas.microsoft.com/office/drawing/2014/main" id="{743BC0C5-7BC3-7EDB-21B2-F6B75FDD1A01}"/>
              </a:ext>
            </a:extLst>
          </p:cNvPr>
          <p:cNvSpPr>
            <a:spLocks noGrp="1"/>
          </p:cNvSpPr>
          <p:nvPr>
            <p:ph type="pic" sz="quarter" idx="18"/>
          </p:nvPr>
        </p:nvSpPr>
        <p:spPr>
          <a:xfrm>
            <a:off x="638175" y="1511300"/>
            <a:ext cx="10698163" cy="4375150"/>
          </a:xfrm>
        </p:spPr>
        <p:txBody>
          <a:bodyPr/>
          <a:lstStyle>
            <a:lvl1pPr marL="0" indent="0">
              <a:buNone/>
              <a:defRPr>
                <a:solidFill>
                  <a:schemeClr val="bg1">
                    <a:lumMod val="65000"/>
                  </a:schemeClr>
                </a:solidFill>
              </a:defRPr>
            </a:lvl1pPr>
          </a:lstStyle>
          <a:p>
            <a:r>
              <a:rPr lang="nb-NO"/>
              <a:t>Klikk på ikonet for å legge til et bilde</a:t>
            </a:r>
          </a:p>
        </p:txBody>
      </p:sp>
      <p:pic>
        <p:nvPicPr>
          <p:cNvPr id="2" name="Picture 1">
            <a:extLst>
              <a:ext uri="{FF2B5EF4-FFF2-40B4-BE49-F238E27FC236}">
                <a16:creationId xmlns:a16="http://schemas.microsoft.com/office/drawing/2014/main" id="{634A91F3-34DB-9038-2C59-75EB1224C3A7}"/>
              </a:ext>
            </a:extLst>
          </p:cNvPr>
          <p:cNvPicPr>
            <a:picLocks noChangeAspect="1"/>
          </p:cNvPicPr>
          <p:nvPr userDrawn="1"/>
        </p:nvPicPr>
        <p:blipFill>
          <a:blip r:embed="rId2"/>
          <a:stretch>
            <a:fillRect/>
          </a:stretch>
        </p:blipFill>
        <p:spPr>
          <a:xfrm>
            <a:off x="10397066" y="6217585"/>
            <a:ext cx="1151467" cy="229021"/>
          </a:xfrm>
          <a:prstGeom prst="rect">
            <a:avLst/>
          </a:prstGeom>
        </p:spPr>
      </p:pic>
    </p:spTree>
    <p:extLst>
      <p:ext uri="{BB962C8B-B14F-4D97-AF65-F5344CB8AC3E}">
        <p14:creationId xmlns:p14="http://schemas.microsoft.com/office/powerpoint/2010/main" val="28610890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tort bilde">
    <p:bg>
      <p:bgPr>
        <a:solidFill>
          <a:schemeClr val="accent4"/>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37AEDD1-A48B-CC5C-B77B-940D82258777}"/>
              </a:ext>
            </a:extLst>
          </p:cNvPr>
          <p:cNvPicPr>
            <a:picLocks noChangeAspect="1"/>
          </p:cNvPicPr>
          <p:nvPr userDrawn="1"/>
        </p:nvPicPr>
        <p:blipFill>
          <a:blip r:embed="rId2"/>
          <a:stretch>
            <a:fillRect/>
          </a:stretch>
        </p:blipFill>
        <p:spPr>
          <a:xfrm>
            <a:off x="10397066" y="6217585"/>
            <a:ext cx="1151467" cy="229021"/>
          </a:xfrm>
          <a:prstGeom prst="rect">
            <a:avLst/>
          </a:prstGeom>
        </p:spPr>
      </p:pic>
      <p:sp>
        <p:nvSpPr>
          <p:cNvPr id="6" name="Picture Placeholder 5">
            <a:extLst>
              <a:ext uri="{FF2B5EF4-FFF2-40B4-BE49-F238E27FC236}">
                <a16:creationId xmlns:a16="http://schemas.microsoft.com/office/drawing/2014/main" id="{743BC0C5-7BC3-7EDB-21B2-F6B75FDD1A01}"/>
              </a:ext>
            </a:extLst>
          </p:cNvPr>
          <p:cNvSpPr>
            <a:spLocks noGrp="1"/>
          </p:cNvSpPr>
          <p:nvPr>
            <p:ph type="pic" sz="quarter" idx="18"/>
          </p:nvPr>
        </p:nvSpPr>
        <p:spPr>
          <a:xfrm>
            <a:off x="0" y="0"/>
            <a:ext cx="12192000" cy="5898629"/>
          </a:xfrm>
        </p:spPr>
        <p:txBody>
          <a:bodyPr/>
          <a:lstStyle>
            <a:lvl1pPr marL="0" indent="0">
              <a:buNone/>
              <a:defRPr>
                <a:solidFill>
                  <a:schemeClr val="bg1">
                    <a:lumMod val="65000"/>
                  </a:schemeClr>
                </a:solidFill>
              </a:defRPr>
            </a:lvl1pPr>
          </a:lstStyle>
          <a:p>
            <a:r>
              <a:rPr lang="nb-NO"/>
              <a:t>Klikk på ikonet for å legge til et bilde</a:t>
            </a:r>
          </a:p>
        </p:txBody>
      </p:sp>
    </p:spTree>
    <p:extLst>
      <p:ext uri="{BB962C8B-B14F-4D97-AF65-F5344CB8AC3E}">
        <p14:creationId xmlns:p14="http://schemas.microsoft.com/office/powerpoint/2010/main" val="27577206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efleksjonsoppgave">
    <p:bg>
      <p:bgPr>
        <a:solidFill>
          <a:schemeClr val="accent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37AEDD1-A48B-CC5C-B77B-940D82258777}"/>
              </a:ext>
            </a:extLst>
          </p:cNvPr>
          <p:cNvPicPr>
            <a:picLocks noChangeAspect="1"/>
          </p:cNvPicPr>
          <p:nvPr userDrawn="1"/>
        </p:nvPicPr>
        <p:blipFill>
          <a:blip r:embed="rId2"/>
          <a:stretch>
            <a:fillRect/>
          </a:stretch>
        </p:blipFill>
        <p:spPr>
          <a:xfrm>
            <a:off x="10397066" y="6045200"/>
            <a:ext cx="1151467" cy="229021"/>
          </a:xfrm>
          <a:prstGeom prst="rect">
            <a:avLst/>
          </a:prstGeom>
        </p:spPr>
      </p:pic>
      <p:pic>
        <p:nvPicPr>
          <p:cNvPr id="6" name="Picture 5" descr="A blue question mark in a black square&#10;&#10;Description automatically generated with medium confidence">
            <a:extLst>
              <a:ext uri="{FF2B5EF4-FFF2-40B4-BE49-F238E27FC236}">
                <a16:creationId xmlns:a16="http://schemas.microsoft.com/office/drawing/2014/main" id="{ED24C09C-9498-EB7C-FD6F-482E33504F4C}"/>
              </a:ext>
            </a:extLst>
          </p:cNvPr>
          <p:cNvPicPr>
            <a:picLocks noChangeAspect="1"/>
          </p:cNvPicPr>
          <p:nvPr userDrawn="1"/>
        </p:nvPicPr>
        <p:blipFill>
          <a:blip r:embed="rId3"/>
          <a:stretch>
            <a:fillRect/>
          </a:stretch>
        </p:blipFill>
        <p:spPr>
          <a:xfrm>
            <a:off x="10093421" y="736600"/>
            <a:ext cx="1455112" cy="1684867"/>
          </a:xfrm>
          <a:prstGeom prst="rect">
            <a:avLst/>
          </a:prstGeom>
        </p:spPr>
      </p:pic>
      <p:sp>
        <p:nvSpPr>
          <p:cNvPr id="8" name="Text Placeholder 9">
            <a:extLst>
              <a:ext uri="{FF2B5EF4-FFF2-40B4-BE49-F238E27FC236}">
                <a16:creationId xmlns:a16="http://schemas.microsoft.com/office/drawing/2014/main" id="{5BB03103-1FFB-8A89-9A01-6125051DA415}"/>
              </a:ext>
            </a:extLst>
          </p:cNvPr>
          <p:cNvSpPr>
            <a:spLocks noGrp="1"/>
          </p:cNvSpPr>
          <p:nvPr>
            <p:ph type="body" sz="quarter" idx="12" hasCustomPrompt="1"/>
          </p:nvPr>
        </p:nvSpPr>
        <p:spPr>
          <a:xfrm>
            <a:off x="986796" y="2218710"/>
            <a:ext cx="8614404" cy="3826490"/>
          </a:xfrm>
        </p:spPr>
        <p:txBody>
          <a:bodyPr>
            <a:noAutofit/>
          </a:bodyPr>
          <a:lstStyle>
            <a:lvl1pPr marL="0" indent="0">
              <a:spcBef>
                <a:spcPts val="350"/>
              </a:spcBef>
              <a:buFont typeface="Arial" panose="020B0604020202020204" pitchFamily="34" charset="0"/>
              <a:buNone/>
              <a:tabLst/>
              <a:defRPr sz="4500" b="0" i="0">
                <a:latin typeface="Arial" panose="020B0604020202020204" pitchFamily="34" charset="0"/>
                <a:cs typeface="Arial" panose="020B0604020202020204" pitchFamily="34" charset="0"/>
              </a:defRPr>
            </a:lvl1pPr>
          </a:lstStyle>
          <a:p>
            <a:pPr lvl="0"/>
            <a:r>
              <a:rPr lang="nb-NO" noProof="0"/>
              <a:t>Kommunestyret skal ta lederskapet for utviklingen av kommunen – hvordan kan det gjøres på en best mulig måte?</a:t>
            </a:r>
          </a:p>
        </p:txBody>
      </p:sp>
      <p:sp>
        <p:nvSpPr>
          <p:cNvPr id="2" name="Text Placeholder 9">
            <a:extLst>
              <a:ext uri="{FF2B5EF4-FFF2-40B4-BE49-F238E27FC236}">
                <a16:creationId xmlns:a16="http://schemas.microsoft.com/office/drawing/2014/main" id="{D15426E1-3FC8-1E2D-4373-3752F23E27BA}"/>
              </a:ext>
            </a:extLst>
          </p:cNvPr>
          <p:cNvSpPr>
            <a:spLocks noGrp="1"/>
          </p:cNvSpPr>
          <p:nvPr>
            <p:ph type="body" sz="quarter" idx="10" hasCustomPrompt="1"/>
          </p:nvPr>
        </p:nvSpPr>
        <p:spPr>
          <a:xfrm>
            <a:off x="969955" y="1129506"/>
            <a:ext cx="8611582" cy="508530"/>
          </a:xfrm>
        </p:spPr>
        <p:txBody>
          <a:bodyPr>
            <a:noAutofit/>
          </a:bodyPr>
          <a:lstStyle>
            <a:lvl1pPr marL="0" indent="0">
              <a:buNone/>
              <a:defRPr sz="3500" b="1" i="0">
                <a:latin typeface="Arial" panose="020B0604020202020204" pitchFamily="34" charset="0"/>
                <a:cs typeface="Arial" panose="020B0604020202020204" pitchFamily="34" charset="0"/>
              </a:defRPr>
            </a:lvl1pPr>
          </a:lstStyle>
          <a:p>
            <a:pPr lvl="0"/>
            <a:r>
              <a:rPr lang="nb-NO" noProof="0"/>
              <a:t>Refleksjonsoppgave</a:t>
            </a:r>
          </a:p>
        </p:txBody>
      </p:sp>
    </p:spTree>
    <p:extLst>
      <p:ext uri="{BB962C8B-B14F-4D97-AF65-F5344CB8AC3E}">
        <p14:creationId xmlns:p14="http://schemas.microsoft.com/office/powerpoint/2010/main" val="21555892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iskusjonsoppgave">
    <p:bg>
      <p:bgPr>
        <a:solidFill>
          <a:schemeClr val="accent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37AEDD1-A48B-CC5C-B77B-940D82258777}"/>
              </a:ext>
            </a:extLst>
          </p:cNvPr>
          <p:cNvPicPr>
            <a:picLocks noChangeAspect="1"/>
          </p:cNvPicPr>
          <p:nvPr userDrawn="1"/>
        </p:nvPicPr>
        <p:blipFill>
          <a:blip r:embed="rId2"/>
          <a:stretch>
            <a:fillRect/>
          </a:stretch>
        </p:blipFill>
        <p:spPr>
          <a:xfrm>
            <a:off x="10397066" y="6045200"/>
            <a:ext cx="1151467" cy="229021"/>
          </a:xfrm>
          <a:prstGeom prst="rect">
            <a:avLst/>
          </a:prstGeom>
        </p:spPr>
      </p:pic>
      <p:sp>
        <p:nvSpPr>
          <p:cNvPr id="6" name="Text Placeholder 9">
            <a:extLst>
              <a:ext uri="{FF2B5EF4-FFF2-40B4-BE49-F238E27FC236}">
                <a16:creationId xmlns:a16="http://schemas.microsoft.com/office/drawing/2014/main" id="{3E58B9C0-A5B4-7678-7475-81F94F6F9972}"/>
              </a:ext>
            </a:extLst>
          </p:cNvPr>
          <p:cNvSpPr>
            <a:spLocks noGrp="1"/>
          </p:cNvSpPr>
          <p:nvPr>
            <p:ph type="body" sz="quarter" idx="12" hasCustomPrompt="1"/>
          </p:nvPr>
        </p:nvSpPr>
        <p:spPr>
          <a:xfrm>
            <a:off x="984150" y="1943062"/>
            <a:ext cx="9994471" cy="3838582"/>
          </a:xfrm>
        </p:spPr>
        <p:txBody>
          <a:bodyPr>
            <a:noAutofit/>
          </a:bodyPr>
          <a:lstStyle>
            <a:lvl1pPr marL="0" indent="0">
              <a:spcBef>
                <a:spcPts val="350"/>
              </a:spcBef>
              <a:buFont typeface="Arial" panose="020B0604020202020204" pitchFamily="34" charset="0"/>
              <a:buNone/>
              <a:tabLst/>
              <a:defRPr sz="2500" b="0" i="0">
                <a:latin typeface="Arial" panose="020B0604020202020204" pitchFamily="34" charset="0"/>
                <a:cs typeface="Arial" panose="020B0604020202020204" pitchFamily="34" charset="0"/>
              </a:defRPr>
            </a:lvl1pPr>
          </a:lstStyle>
          <a:p>
            <a:pPr lvl="0"/>
            <a:r>
              <a:rPr lang="nb-NO" noProof="0"/>
              <a:t>Kommunen har bevilget en større sum til fullføring av et prosjekt. Prosjektet er delvis utarbeidet av en kunstner. Bevilgningen går til et lokallag, som skal sørge for at kunstprosjektet ferdigstilles. Det lokale laget velger å gå til en annen leverandør for å utføre og ferdigstille kunstverket. Kunstneren mener dette er brudd på opphavsretten. </a:t>
            </a:r>
          </a:p>
          <a:p>
            <a:pPr lvl="0"/>
            <a:endParaRPr lang="nb-NO" noProof="0"/>
          </a:p>
          <a:p>
            <a:pPr lvl="0"/>
            <a:r>
              <a:rPr lang="nb-NO" noProof="0"/>
              <a:t>En politiker i kommunen engasjerer seg i saken og har møtt med kunstneren og dennes advokat flere ganger. Politikeren ønsker å ta saken opp i kommunestyret. Er politikeren inhabil?</a:t>
            </a:r>
          </a:p>
        </p:txBody>
      </p:sp>
      <p:pic>
        <p:nvPicPr>
          <p:cNvPr id="8" name="Picture 7" descr="A blue question mark in a black square&#10;&#10;Description automatically generated with medium confidence">
            <a:extLst>
              <a:ext uri="{FF2B5EF4-FFF2-40B4-BE49-F238E27FC236}">
                <a16:creationId xmlns:a16="http://schemas.microsoft.com/office/drawing/2014/main" id="{945532E5-7159-DDD6-AB96-FB35F40F8379}"/>
              </a:ext>
            </a:extLst>
          </p:cNvPr>
          <p:cNvPicPr>
            <a:picLocks noChangeAspect="1"/>
          </p:cNvPicPr>
          <p:nvPr userDrawn="1"/>
        </p:nvPicPr>
        <p:blipFill>
          <a:blip r:embed="rId3"/>
          <a:stretch>
            <a:fillRect/>
          </a:stretch>
        </p:blipFill>
        <p:spPr>
          <a:xfrm>
            <a:off x="10792839" y="745064"/>
            <a:ext cx="755694" cy="875014"/>
          </a:xfrm>
          <a:prstGeom prst="rect">
            <a:avLst/>
          </a:prstGeom>
        </p:spPr>
      </p:pic>
      <p:sp>
        <p:nvSpPr>
          <p:cNvPr id="2" name="Text Placeholder 9">
            <a:extLst>
              <a:ext uri="{FF2B5EF4-FFF2-40B4-BE49-F238E27FC236}">
                <a16:creationId xmlns:a16="http://schemas.microsoft.com/office/drawing/2014/main" id="{87CF5F9E-AB3B-6E72-A947-958BECDCA169}"/>
              </a:ext>
            </a:extLst>
          </p:cNvPr>
          <p:cNvSpPr>
            <a:spLocks noGrp="1"/>
          </p:cNvSpPr>
          <p:nvPr>
            <p:ph type="body" sz="quarter" idx="10" hasCustomPrompt="1"/>
          </p:nvPr>
        </p:nvSpPr>
        <p:spPr>
          <a:xfrm>
            <a:off x="969955" y="1129506"/>
            <a:ext cx="8611582" cy="508530"/>
          </a:xfrm>
        </p:spPr>
        <p:txBody>
          <a:bodyPr>
            <a:noAutofit/>
          </a:bodyPr>
          <a:lstStyle>
            <a:lvl1pPr marL="0" indent="0">
              <a:buNone/>
              <a:defRPr sz="3500" b="1" i="0">
                <a:latin typeface="Arial" panose="020B0604020202020204" pitchFamily="34" charset="0"/>
                <a:cs typeface="Arial" panose="020B0604020202020204" pitchFamily="34" charset="0"/>
              </a:defRPr>
            </a:lvl1pPr>
          </a:lstStyle>
          <a:p>
            <a:pPr lvl="0"/>
            <a:r>
              <a:rPr lang="nb-NO" noProof="0"/>
              <a:t>Diskusjonsoppgave</a:t>
            </a:r>
          </a:p>
        </p:txBody>
      </p:sp>
    </p:spTree>
    <p:extLst>
      <p:ext uri="{BB962C8B-B14F-4D97-AF65-F5344CB8AC3E}">
        <p14:creationId xmlns:p14="http://schemas.microsoft.com/office/powerpoint/2010/main" val="1968377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ase">
    <p:bg>
      <p:bgPr>
        <a:solidFill>
          <a:schemeClr val="accent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37AEDD1-A48B-CC5C-B77B-940D82258777}"/>
              </a:ext>
            </a:extLst>
          </p:cNvPr>
          <p:cNvPicPr>
            <a:picLocks noChangeAspect="1"/>
          </p:cNvPicPr>
          <p:nvPr userDrawn="1"/>
        </p:nvPicPr>
        <p:blipFill>
          <a:blip r:embed="rId2"/>
          <a:stretch>
            <a:fillRect/>
          </a:stretch>
        </p:blipFill>
        <p:spPr>
          <a:xfrm>
            <a:off x="10397066" y="6045200"/>
            <a:ext cx="1151467" cy="229021"/>
          </a:xfrm>
          <a:prstGeom prst="rect">
            <a:avLst/>
          </a:prstGeom>
        </p:spPr>
      </p:pic>
      <p:sp>
        <p:nvSpPr>
          <p:cNvPr id="6" name="Text Placeholder 9">
            <a:extLst>
              <a:ext uri="{FF2B5EF4-FFF2-40B4-BE49-F238E27FC236}">
                <a16:creationId xmlns:a16="http://schemas.microsoft.com/office/drawing/2014/main" id="{3E58B9C0-A5B4-7678-7475-81F94F6F9972}"/>
              </a:ext>
            </a:extLst>
          </p:cNvPr>
          <p:cNvSpPr>
            <a:spLocks noGrp="1"/>
          </p:cNvSpPr>
          <p:nvPr>
            <p:ph type="body" sz="quarter" idx="12" hasCustomPrompt="1"/>
          </p:nvPr>
        </p:nvSpPr>
        <p:spPr>
          <a:xfrm>
            <a:off x="984150" y="1943062"/>
            <a:ext cx="9994471" cy="3838582"/>
          </a:xfrm>
        </p:spPr>
        <p:txBody>
          <a:bodyPr>
            <a:noAutofit/>
          </a:bodyPr>
          <a:lstStyle>
            <a:lvl1pPr marL="0" indent="0">
              <a:spcBef>
                <a:spcPts val="350"/>
              </a:spcBef>
              <a:buFont typeface="Arial" panose="020B0604020202020204" pitchFamily="34" charset="0"/>
              <a:buNone/>
              <a:tabLst/>
              <a:defRPr sz="2500" b="0" i="0">
                <a:latin typeface="Arial" panose="020B0604020202020204" pitchFamily="34" charset="0"/>
                <a:cs typeface="Arial" panose="020B0604020202020204" pitchFamily="34" charset="0"/>
              </a:defRPr>
            </a:lvl1pPr>
          </a:lstStyle>
          <a:p>
            <a:pPr lvl="0"/>
            <a:r>
              <a:rPr lang="nb-NO" noProof="0"/>
              <a:t>Kommunen har bevilget en større sum til fullføring av et prosjekt. Prosjektet er delvis utarbeidet av en kunstner. Bevilgningen går til et lokallag, som skal sørge for at kunstprosjektet ferdigstilles. Det lokale laget velger å gå til en annen leverandør for å utføre og ferdigstille kunstverket. Kunstneren mener dette er brudd på opphavsretten. </a:t>
            </a:r>
          </a:p>
          <a:p>
            <a:pPr lvl="0"/>
            <a:endParaRPr lang="nb-NO" noProof="0"/>
          </a:p>
          <a:p>
            <a:pPr lvl="0"/>
            <a:r>
              <a:rPr lang="nb-NO" noProof="0"/>
              <a:t>En politiker i kommunen engasjerer seg i saken og har møtt med kunstneren og dennes advokat flere ganger. Politikeren ønsker å ta saken opp i kommunestyret. Er politikeren inhabil?</a:t>
            </a:r>
          </a:p>
        </p:txBody>
      </p:sp>
      <p:pic>
        <p:nvPicPr>
          <p:cNvPr id="8" name="Picture 7">
            <a:extLst>
              <a:ext uri="{FF2B5EF4-FFF2-40B4-BE49-F238E27FC236}">
                <a16:creationId xmlns:a16="http://schemas.microsoft.com/office/drawing/2014/main" id="{945532E5-7159-DDD6-AB96-FB35F40F8379}"/>
              </a:ext>
            </a:extLst>
          </p:cNvPr>
          <p:cNvPicPr>
            <a:picLocks noChangeAspect="1"/>
          </p:cNvPicPr>
          <p:nvPr userDrawn="1"/>
        </p:nvPicPr>
        <p:blipFill>
          <a:blip r:embed="rId3"/>
          <a:srcRect/>
          <a:stretch/>
        </p:blipFill>
        <p:spPr>
          <a:xfrm>
            <a:off x="10792839" y="745064"/>
            <a:ext cx="755693" cy="875014"/>
          </a:xfrm>
          <a:prstGeom prst="rect">
            <a:avLst/>
          </a:prstGeom>
        </p:spPr>
      </p:pic>
      <p:sp>
        <p:nvSpPr>
          <p:cNvPr id="2" name="Text Placeholder 9">
            <a:extLst>
              <a:ext uri="{FF2B5EF4-FFF2-40B4-BE49-F238E27FC236}">
                <a16:creationId xmlns:a16="http://schemas.microsoft.com/office/drawing/2014/main" id="{02884A30-FC7C-4F27-A9E9-CA2C17738FEF}"/>
              </a:ext>
            </a:extLst>
          </p:cNvPr>
          <p:cNvSpPr>
            <a:spLocks noGrp="1"/>
          </p:cNvSpPr>
          <p:nvPr>
            <p:ph type="body" sz="quarter" idx="10" hasCustomPrompt="1"/>
          </p:nvPr>
        </p:nvSpPr>
        <p:spPr>
          <a:xfrm>
            <a:off x="969955" y="1129506"/>
            <a:ext cx="8611582" cy="508530"/>
          </a:xfrm>
        </p:spPr>
        <p:txBody>
          <a:bodyPr>
            <a:noAutofit/>
          </a:bodyPr>
          <a:lstStyle>
            <a:lvl1pPr marL="0" indent="0">
              <a:buNone/>
              <a:defRPr sz="3500" b="1" i="0">
                <a:latin typeface="Arial" panose="020B0604020202020204" pitchFamily="34" charset="0"/>
                <a:cs typeface="Arial" panose="020B0604020202020204" pitchFamily="34" charset="0"/>
              </a:defRPr>
            </a:lvl1pPr>
          </a:lstStyle>
          <a:p>
            <a:pPr lvl="0"/>
            <a:r>
              <a:rPr lang="nb-NO" noProof="0"/>
              <a:t>Case</a:t>
            </a:r>
          </a:p>
        </p:txBody>
      </p:sp>
    </p:spTree>
    <p:extLst>
      <p:ext uri="{BB962C8B-B14F-4D97-AF65-F5344CB8AC3E}">
        <p14:creationId xmlns:p14="http://schemas.microsoft.com/office/powerpoint/2010/main" val="31876309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Modell: De folkevalgtes roller">
    <p:bg>
      <p:bgPr>
        <a:solidFill>
          <a:schemeClr val="accent2"/>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37AEDD1-A48B-CC5C-B77B-940D82258777}"/>
              </a:ext>
            </a:extLst>
          </p:cNvPr>
          <p:cNvPicPr>
            <a:picLocks noChangeAspect="1"/>
          </p:cNvPicPr>
          <p:nvPr userDrawn="1"/>
        </p:nvPicPr>
        <p:blipFill>
          <a:blip r:embed="rId2"/>
          <a:stretch>
            <a:fillRect/>
          </a:stretch>
        </p:blipFill>
        <p:spPr>
          <a:xfrm>
            <a:off x="10397066" y="6045200"/>
            <a:ext cx="1151467" cy="229021"/>
          </a:xfrm>
          <a:prstGeom prst="rect">
            <a:avLst/>
          </a:prstGeom>
        </p:spPr>
      </p:pic>
      <p:pic>
        <p:nvPicPr>
          <p:cNvPr id="8" name="Picture 7">
            <a:extLst>
              <a:ext uri="{FF2B5EF4-FFF2-40B4-BE49-F238E27FC236}">
                <a16:creationId xmlns:a16="http://schemas.microsoft.com/office/drawing/2014/main" id="{5A8C6CCD-1621-6502-54B3-49E6EC5B7949}"/>
              </a:ext>
            </a:extLst>
          </p:cNvPr>
          <p:cNvPicPr>
            <a:picLocks noChangeAspect="1"/>
          </p:cNvPicPr>
          <p:nvPr userDrawn="1"/>
        </p:nvPicPr>
        <p:blipFill>
          <a:blip r:embed="rId3"/>
          <a:srcRect/>
          <a:stretch/>
        </p:blipFill>
        <p:spPr>
          <a:xfrm>
            <a:off x="-232348" y="-220140"/>
            <a:ext cx="12599234" cy="7087069"/>
          </a:xfrm>
          <a:prstGeom prst="rect">
            <a:avLst/>
          </a:prstGeom>
        </p:spPr>
      </p:pic>
    </p:spTree>
    <p:extLst>
      <p:ext uri="{BB962C8B-B14F-4D97-AF65-F5344CB8AC3E}">
        <p14:creationId xmlns:p14="http://schemas.microsoft.com/office/powerpoint/2010/main" val="743242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Pause">
    <p:bg>
      <p:bgPr>
        <a:solidFill>
          <a:schemeClr val="tx2"/>
        </a:solidFill>
        <a:effectLst/>
      </p:bgPr>
    </p:bg>
    <p:spTree>
      <p:nvGrpSpPr>
        <p:cNvPr id="1" name=""/>
        <p:cNvGrpSpPr/>
        <p:nvPr/>
      </p:nvGrpSpPr>
      <p:grpSpPr>
        <a:xfrm>
          <a:off x="0" y="0"/>
          <a:ext cx="0" cy="0"/>
          <a:chOff x="0" y="0"/>
          <a:chExt cx="0" cy="0"/>
        </a:xfrm>
      </p:grpSpPr>
      <p:pic>
        <p:nvPicPr>
          <p:cNvPr id="6" name="Picture 5" descr="A blue and white logo&#10;&#10;Description automatically generated with low confidence">
            <a:extLst>
              <a:ext uri="{FF2B5EF4-FFF2-40B4-BE49-F238E27FC236}">
                <a16:creationId xmlns:a16="http://schemas.microsoft.com/office/drawing/2014/main" id="{676BAAA0-4E1A-CD2B-E7AD-3DB00B022A3A}"/>
              </a:ext>
            </a:extLst>
          </p:cNvPr>
          <p:cNvPicPr>
            <a:picLocks noChangeAspect="1"/>
          </p:cNvPicPr>
          <p:nvPr userDrawn="1"/>
        </p:nvPicPr>
        <p:blipFill>
          <a:blip r:embed="rId2"/>
          <a:stretch>
            <a:fillRect/>
          </a:stretch>
        </p:blipFill>
        <p:spPr>
          <a:xfrm>
            <a:off x="10162800" y="5439600"/>
            <a:ext cx="1129650" cy="566355"/>
          </a:xfrm>
          <a:prstGeom prst="rect">
            <a:avLst/>
          </a:prstGeom>
        </p:spPr>
      </p:pic>
      <p:pic>
        <p:nvPicPr>
          <p:cNvPr id="8" name="Picture 7" descr="A blue line on a black background&#10;&#10;Description automatically generated with low confidence">
            <a:extLst>
              <a:ext uri="{FF2B5EF4-FFF2-40B4-BE49-F238E27FC236}">
                <a16:creationId xmlns:a16="http://schemas.microsoft.com/office/drawing/2014/main" id="{E1B3D382-8C6C-3DA6-3501-E5C6414381BA}"/>
              </a:ext>
            </a:extLst>
          </p:cNvPr>
          <p:cNvPicPr>
            <a:picLocks noChangeAspect="1"/>
          </p:cNvPicPr>
          <p:nvPr userDrawn="1"/>
        </p:nvPicPr>
        <p:blipFill>
          <a:blip r:embed="rId3"/>
          <a:stretch>
            <a:fillRect/>
          </a:stretch>
        </p:blipFill>
        <p:spPr>
          <a:xfrm>
            <a:off x="998813" y="953728"/>
            <a:ext cx="697466" cy="5240595"/>
          </a:xfrm>
          <a:prstGeom prst="rect">
            <a:avLst/>
          </a:prstGeom>
        </p:spPr>
      </p:pic>
      <p:pic>
        <p:nvPicPr>
          <p:cNvPr id="3" name="Picture 2" descr="A blue text on a black background&#10;&#10;Description automatically generated with medium confidence">
            <a:extLst>
              <a:ext uri="{FF2B5EF4-FFF2-40B4-BE49-F238E27FC236}">
                <a16:creationId xmlns:a16="http://schemas.microsoft.com/office/drawing/2014/main" id="{EA7EAE41-1AF3-664C-1DE4-719BC140A583}"/>
              </a:ext>
            </a:extLst>
          </p:cNvPr>
          <p:cNvPicPr>
            <a:picLocks noChangeAspect="1"/>
          </p:cNvPicPr>
          <p:nvPr userDrawn="1"/>
        </p:nvPicPr>
        <p:blipFill>
          <a:blip r:embed="rId4"/>
          <a:stretch>
            <a:fillRect/>
          </a:stretch>
        </p:blipFill>
        <p:spPr>
          <a:xfrm>
            <a:off x="4683176" y="2998301"/>
            <a:ext cx="2894351" cy="1151448"/>
          </a:xfrm>
          <a:prstGeom prst="rect">
            <a:avLst/>
          </a:prstGeom>
        </p:spPr>
      </p:pic>
    </p:spTree>
    <p:extLst>
      <p:ext uri="{BB962C8B-B14F-4D97-AF65-F5344CB8AC3E}">
        <p14:creationId xmlns:p14="http://schemas.microsoft.com/office/powerpoint/2010/main" val="8978866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Modell: Deltakelsestrappa">
    <p:bg>
      <p:bgPr>
        <a:solidFill>
          <a:schemeClr val="accent2"/>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37AEDD1-A48B-CC5C-B77B-940D82258777}"/>
              </a:ext>
            </a:extLst>
          </p:cNvPr>
          <p:cNvPicPr>
            <a:picLocks noChangeAspect="1"/>
          </p:cNvPicPr>
          <p:nvPr userDrawn="1"/>
        </p:nvPicPr>
        <p:blipFill>
          <a:blip r:embed="rId2"/>
          <a:stretch>
            <a:fillRect/>
          </a:stretch>
        </p:blipFill>
        <p:spPr>
          <a:xfrm>
            <a:off x="10397066" y="6045200"/>
            <a:ext cx="1151467" cy="229021"/>
          </a:xfrm>
          <a:prstGeom prst="rect">
            <a:avLst/>
          </a:prstGeom>
        </p:spPr>
      </p:pic>
      <p:pic>
        <p:nvPicPr>
          <p:cNvPr id="8" name="Picture 7">
            <a:extLst>
              <a:ext uri="{FF2B5EF4-FFF2-40B4-BE49-F238E27FC236}">
                <a16:creationId xmlns:a16="http://schemas.microsoft.com/office/drawing/2014/main" id="{5A8C6CCD-1621-6502-54B3-49E6EC5B7949}"/>
              </a:ext>
            </a:extLst>
          </p:cNvPr>
          <p:cNvPicPr>
            <a:picLocks noChangeAspect="1"/>
          </p:cNvPicPr>
          <p:nvPr userDrawn="1"/>
        </p:nvPicPr>
        <p:blipFill>
          <a:blip r:embed="rId3"/>
          <a:srcRect/>
          <a:stretch/>
        </p:blipFill>
        <p:spPr>
          <a:xfrm>
            <a:off x="-232348" y="-220140"/>
            <a:ext cx="12599234" cy="7087070"/>
          </a:xfrm>
          <a:prstGeom prst="rect">
            <a:avLst/>
          </a:prstGeom>
        </p:spPr>
      </p:pic>
    </p:spTree>
    <p:extLst>
      <p:ext uri="{BB962C8B-B14F-4D97-AF65-F5344CB8AC3E}">
        <p14:creationId xmlns:p14="http://schemas.microsoft.com/office/powerpoint/2010/main" val="26224778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Modell: Handlingsrommet">
    <p:bg>
      <p:bgPr>
        <a:solidFill>
          <a:schemeClr val="accent2"/>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37AEDD1-A48B-CC5C-B77B-940D82258777}"/>
              </a:ext>
            </a:extLst>
          </p:cNvPr>
          <p:cNvPicPr>
            <a:picLocks noChangeAspect="1"/>
          </p:cNvPicPr>
          <p:nvPr userDrawn="1"/>
        </p:nvPicPr>
        <p:blipFill>
          <a:blip r:embed="rId2"/>
          <a:stretch>
            <a:fillRect/>
          </a:stretch>
        </p:blipFill>
        <p:spPr>
          <a:xfrm>
            <a:off x="10397066" y="6045200"/>
            <a:ext cx="1151467" cy="229021"/>
          </a:xfrm>
          <a:prstGeom prst="rect">
            <a:avLst/>
          </a:prstGeom>
        </p:spPr>
      </p:pic>
      <p:pic>
        <p:nvPicPr>
          <p:cNvPr id="8" name="Picture 7">
            <a:extLst>
              <a:ext uri="{FF2B5EF4-FFF2-40B4-BE49-F238E27FC236}">
                <a16:creationId xmlns:a16="http://schemas.microsoft.com/office/drawing/2014/main" id="{5A8C6CCD-1621-6502-54B3-49E6EC5B7949}"/>
              </a:ext>
            </a:extLst>
          </p:cNvPr>
          <p:cNvPicPr>
            <a:picLocks noChangeAspect="1"/>
          </p:cNvPicPr>
          <p:nvPr userDrawn="1"/>
        </p:nvPicPr>
        <p:blipFill>
          <a:blip r:embed="rId3"/>
          <a:srcRect/>
          <a:stretch/>
        </p:blipFill>
        <p:spPr>
          <a:xfrm>
            <a:off x="-232348" y="-220140"/>
            <a:ext cx="12599233" cy="7087069"/>
          </a:xfrm>
          <a:prstGeom prst="rect">
            <a:avLst/>
          </a:prstGeom>
        </p:spPr>
      </p:pic>
    </p:spTree>
    <p:extLst>
      <p:ext uri="{BB962C8B-B14F-4D97-AF65-F5344CB8AC3E}">
        <p14:creationId xmlns:p14="http://schemas.microsoft.com/office/powerpoint/2010/main" val="28505902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Modell: Kommunedirektørens oppgaver">
    <p:bg>
      <p:bgPr>
        <a:solidFill>
          <a:schemeClr val="accent2"/>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37AEDD1-A48B-CC5C-B77B-940D82258777}"/>
              </a:ext>
            </a:extLst>
          </p:cNvPr>
          <p:cNvPicPr>
            <a:picLocks noChangeAspect="1"/>
          </p:cNvPicPr>
          <p:nvPr userDrawn="1"/>
        </p:nvPicPr>
        <p:blipFill>
          <a:blip r:embed="rId2"/>
          <a:stretch>
            <a:fillRect/>
          </a:stretch>
        </p:blipFill>
        <p:spPr>
          <a:xfrm>
            <a:off x="10397066" y="6045200"/>
            <a:ext cx="1151467" cy="229021"/>
          </a:xfrm>
          <a:prstGeom prst="rect">
            <a:avLst/>
          </a:prstGeom>
        </p:spPr>
      </p:pic>
      <p:pic>
        <p:nvPicPr>
          <p:cNvPr id="8" name="Picture 7">
            <a:extLst>
              <a:ext uri="{FF2B5EF4-FFF2-40B4-BE49-F238E27FC236}">
                <a16:creationId xmlns:a16="http://schemas.microsoft.com/office/drawing/2014/main" id="{5A8C6CCD-1621-6502-54B3-49E6EC5B7949}"/>
              </a:ext>
            </a:extLst>
          </p:cNvPr>
          <p:cNvPicPr>
            <a:picLocks noChangeAspect="1"/>
          </p:cNvPicPr>
          <p:nvPr userDrawn="1"/>
        </p:nvPicPr>
        <p:blipFill>
          <a:blip r:embed="rId3"/>
          <a:srcRect/>
          <a:stretch/>
        </p:blipFill>
        <p:spPr>
          <a:xfrm>
            <a:off x="-232348" y="-220140"/>
            <a:ext cx="12599234" cy="7087069"/>
          </a:xfrm>
          <a:prstGeom prst="rect">
            <a:avLst/>
          </a:prstGeom>
        </p:spPr>
      </p:pic>
    </p:spTree>
    <p:extLst>
      <p:ext uri="{BB962C8B-B14F-4D97-AF65-F5344CB8AC3E}">
        <p14:creationId xmlns:p14="http://schemas.microsoft.com/office/powerpoint/2010/main" val="3500717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Modell: Kommunestyrets oppgaver">
    <p:bg>
      <p:bgPr>
        <a:solidFill>
          <a:schemeClr val="accent2"/>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37AEDD1-A48B-CC5C-B77B-940D82258777}"/>
              </a:ext>
            </a:extLst>
          </p:cNvPr>
          <p:cNvPicPr>
            <a:picLocks noChangeAspect="1"/>
          </p:cNvPicPr>
          <p:nvPr userDrawn="1"/>
        </p:nvPicPr>
        <p:blipFill>
          <a:blip r:embed="rId2"/>
          <a:stretch>
            <a:fillRect/>
          </a:stretch>
        </p:blipFill>
        <p:spPr>
          <a:xfrm>
            <a:off x="10397066" y="6045200"/>
            <a:ext cx="1151467" cy="229021"/>
          </a:xfrm>
          <a:prstGeom prst="rect">
            <a:avLst/>
          </a:prstGeom>
        </p:spPr>
      </p:pic>
      <p:pic>
        <p:nvPicPr>
          <p:cNvPr id="8" name="Picture 7">
            <a:extLst>
              <a:ext uri="{FF2B5EF4-FFF2-40B4-BE49-F238E27FC236}">
                <a16:creationId xmlns:a16="http://schemas.microsoft.com/office/drawing/2014/main" id="{5A8C6CCD-1621-6502-54B3-49E6EC5B7949}"/>
              </a:ext>
            </a:extLst>
          </p:cNvPr>
          <p:cNvPicPr>
            <a:picLocks noChangeAspect="1"/>
          </p:cNvPicPr>
          <p:nvPr userDrawn="1"/>
        </p:nvPicPr>
        <p:blipFill>
          <a:blip r:embed="rId3"/>
          <a:srcRect/>
          <a:stretch/>
        </p:blipFill>
        <p:spPr>
          <a:xfrm>
            <a:off x="-232348" y="-220140"/>
            <a:ext cx="12599233" cy="7087069"/>
          </a:xfrm>
          <a:prstGeom prst="rect">
            <a:avLst/>
          </a:prstGeom>
        </p:spPr>
      </p:pic>
    </p:spTree>
    <p:extLst>
      <p:ext uri="{BB962C8B-B14F-4D97-AF65-F5344CB8AC3E}">
        <p14:creationId xmlns:p14="http://schemas.microsoft.com/office/powerpoint/2010/main" val="18475167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Modell: Slik styrer Stortinget">
    <p:bg>
      <p:bgPr>
        <a:solidFill>
          <a:schemeClr val="accent2"/>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37AEDD1-A48B-CC5C-B77B-940D82258777}"/>
              </a:ext>
            </a:extLst>
          </p:cNvPr>
          <p:cNvPicPr>
            <a:picLocks noChangeAspect="1"/>
          </p:cNvPicPr>
          <p:nvPr userDrawn="1"/>
        </p:nvPicPr>
        <p:blipFill>
          <a:blip r:embed="rId2"/>
          <a:stretch>
            <a:fillRect/>
          </a:stretch>
        </p:blipFill>
        <p:spPr>
          <a:xfrm>
            <a:off x="10397066" y="6045200"/>
            <a:ext cx="1151467" cy="229021"/>
          </a:xfrm>
          <a:prstGeom prst="rect">
            <a:avLst/>
          </a:prstGeom>
        </p:spPr>
      </p:pic>
      <p:pic>
        <p:nvPicPr>
          <p:cNvPr id="8" name="Picture 7">
            <a:extLst>
              <a:ext uri="{FF2B5EF4-FFF2-40B4-BE49-F238E27FC236}">
                <a16:creationId xmlns:a16="http://schemas.microsoft.com/office/drawing/2014/main" id="{5A8C6CCD-1621-6502-54B3-49E6EC5B7949}"/>
              </a:ext>
            </a:extLst>
          </p:cNvPr>
          <p:cNvPicPr>
            <a:picLocks noChangeAspect="1"/>
          </p:cNvPicPr>
          <p:nvPr userDrawn="1"/>
        </p:nvPicPr>
        <p:blipFill>
          <a:blip r:embed="rId3"/>
          <a:srcRect/>
          <a:stretch/>
        </p:blipFill>
        <p:spPr>
          <a:xfrm>
            <a:off x="-232348" y="-220140"/>
            <a:ext cx="12599234" cy="7087069"/>
          </a:xfrm>
          <a:prstGeom prst="rect">
            <a:avLst/>
          </a:prstGeom>
        </p:spPr>
      </p:pic>
    </p:spTree>
    <p:extLst>
      <p:ext uri="{BB962C8B-B14F-4D97-AF65-F5344CB8AC3E}">
        <p14:creationId xmlns:p14="http://schemas.microsoft.com/office/powerpoint/2010/main" val="16413683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Modell: To styringsmodeller">
    <p:bg>
      <p:bgPr>
        <a:solidFill>
          <a:schemeClr val="accent2"/>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37AEDD1-A48B-CC5C-B77B-940D82258777}"/>
              </a:ext>
            </a:extLst>
          </p:cNvPr>
          <p:cNvPicPr>
            <a:picLocks noChangeAspect="1"/>
          </p:cNvPicPr>
          <p:nvPr userDrawn="1"/>
        </p:nvPicPr>
        <p:blipFill>
          <a:blip r:embed="rId2"/>
          <a:stretch>
            <a:fillRect/>
          </a:stretch>
        </p:blipFill>
        <p:spPr>
          <a:xfrm>
            <a:off x="10397066" y="6045200"/>
            <a:ext cx="1151467" cy="229021"/>
          </a:xfrm>
          <a:prstGeom prst="rect">
            <a:avLst/>
          </a:prstGeom>
        </p:spPr>
      </p:pic>
      <p:pic>
        <p:nvPicPr>
          <p:cNvPr id="8" name="Picture 7">
            <a:extLst>
              <a:ext uri="{FF2B5EF4-FFF2-40B4-BE49-F238E27FC236}">
                <a16:creationId xmlns:a16="http://schemas.microsoft.com/office/drawing/2014/main" id="{5A8C6CCD-1621-6502-54B3-49E6EC5B7949}"/>
              </a:ext>
            </a:extLst>
          </p:cNvPr>
          <p:cNvPicPr>
            <a:picLocks noChangeAspect="1"/>
          </p:cNvPicPr>
          <p:nvPr userDrawn="1"/>
        </p:nvPicPr>
        <p:blipFill>
          <a:blip r:embed="rId3"/>
          <a:srcRect/>
          <a:stretch/>
        </p:blipFill>
        <p:spPr>
          <a:xfrm>
            <a:off x="-69096" y="-229535"/>
            <a:ext cx="12330190" cy="6935732"/>
          </a:xfrm>
          <a:prstGeom prst="rect">
            <a:avLst/>
          </a:prstGeom>
        </p:spPr>
      </p:pic>
    </p:spTree>
    <p:extLst>
      <p:ext uri="{BB962C8B-B14F-4D97-AF65-F5344CB8AC3E}">
        <p14:creationId xmlns:p14="http://schemas.microsoft.com/office/powerpoint/2010/main" val="258830229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Modell: Formannskapsmodellen">
    <p:bg>
      <p:bgPr>
        <a:solidFill>
          <a:schemeClr val="accent2"/>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37AEDD1-A48B-CC5C-B77B-940D82258777}"/>
              </a:ext>
            </a:extLst>
          </p:cNvPr>
          <p:cNvPicPr>
            <a:picLocks noChangeAspect="1"/>
          </p:cNvPicPr>
          <p:nvPr userDrawn="1"/>
        </p:nvPicPr>
        <p:blipFill>
          <a:blip r:embed="rId2"/>
          <a:stretch>
            <a:fillRect/>
          </a:stretch>
        </p:blipFill>
        <p:spPr>
          <a:xfrm>
            <a:off x="10397066" y="6045200"/>
            <a:ext cx="1151467" cy="229021"/>
          </a:xfrm>
          <a:prstGeom prst="rect">
            <a:avLst/>
          </a:prstGeom>
        </p:spPr>
      </p:pic>
      <p:pic>
        <p:nvPicPr>
          <p:cNvPr id="8" name="Picture 7">
            <a:extLst>
              <a:ext uri="{FF2B5EF4-FFF2-40B4-BE49-F238E27FC236}">
                <a16:creationId xmlns:a16="http://schemas.microsoft.com/office/drawing/2014/main" id="{5A8C6CCD-1621-6502-54B3-49E6EC5B7949}"/>
              </a:ext>
            </a:extLst>
          </p:cNvPr>
          <p:cNvPicPr>
            <a:picLocks noChangeAspect="1"/>
          </p:cNvPicPr>
          <p:nvPr userDrawn="1"/>
        </p:nvPicPr>
        <p:blipFill>
          <a:blip r:embed="rId3"/>
          <a:srcRect/>
          <a:stretch/>
        </p:blipFill>
        <p:spPr>
          <a:xfrm>
            <a:off x="-69096" y="-229535"/>
            <a:ext cx="12330190" cy="6935732"/>
          </a:xfrm>
          <a:prstGeom prst="rect">
            <a:avLst/>
          </a:prstGeom>
        </p:spPr>
      </p:pic>
    </p:spTree>
    <p:extLst>
      <p:ext uri="{BB962C8B-B14F-4D97-AF65-F5344CB8AC3E}">
        <p14:creationId xmlns:p14="http://schemas.microsoft.com/office/powerpoint/2010/main" val="415308120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Modell: Parlamentarisme">
    <p:bg>
      <p:bgPr>
        <a:solidFill>
          <a:schemeClr val="accent2"/>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37AEDD1-A48B-CC5C-B77B-940D82258777}"/>
              </a:ext>
            </a:extLst>
          </p:cNvPr>
          <p:cNvPicPr>
            <a:picLocks noChangeAspect="1"/>
          </p:cNvPicPr>
          <p:nvPr userDrawn="1"/>
        </p:nvPicPr>
        <p:blipFill>
          <a:blip r:embed="rId2"/>
          <a:stretch>
            <a:fillRect/>
          </a:stretch>
        </p:blipFill>
        <p:spPr>
          <a:xfrm>
            <a:off x="10397066" y="6045200"/>
            <a:ext cx="1151467" cy="229021"/>
          </a:xfrm>
          <a:prstGeom prst="rect">
            <a:avLst/>
          </a:prstGeom>
        </p:spPr>
      </p:pic>
      <p:pic>
        <p:nvPicPr>
          <p:cNvPr id="8" name="Picture 7">
            <a:extLst>
              <a:ext uri="{FF2B5EF4-FFF2-40B4-BE49-F238E27FC236}">
                <a16:creationId xmlns:a16="http://schemas.microsoft.com/office/drawing/2014/main" id="{5A8C6CCD-1621-6502-54B3-49E6EC5B7949}"/>
              </a:ext>
            </a:extLst>
          </p:cNvPr>
          <p:cNvPicPr>
            <a:picLocks noChangeAspect="1"/>
          </p:cNvPicPr>
          <p:nvPr userDrawn="1"/>
        </p:nvPicPr>
        <p:blipFill>
          <a:blip r:embed="rId3"/>
          <a:srcRect/>
          <a:stretch/>
        </p:blipFill>
        <p:spPr>
          <a:xfrm>
            <a:off x="-69096" y="-229535"/>
            <a:ext cx="12330190" cy="6935732"/>
          </a:xfrm>
          <a:prstGeom prst="rect">
            <a:avLst/>
          </a:prstGeom>
        </p:spPr>
      </p:pic>
    </p:spTree>
    <p:extLst>
      <p:ext uri="{BB962C8B-B14F-4D97-AF65-F5344CB8AC3E}">
        <p14:creationId xmlns:p14="http://schemas.microsoft.com/office/powerpoint/2010/main" val="33430390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om 1">
    <p:bg>
      <p:bgPr>
        <a:solidFill>
          <a:schemeClr val="accent2"/>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37AEDD1-A48B-CC5C-B77B-940D82258777}"/>
              </a:ext>
            </a:extLst>
          </p:cNvPr>
          <p:cNvPicPr>
            <a:picLocks noChangeAspect="1"/>
          </p:cNvPicPr>
          <p:nvPr userDrawn="1"/>
        </p:nvPicPr>
        <p:blipFill>
          <a:blip r:embed="rId2"/>
          <a:stretch>
            <a:fillRect/>
          </a:stretch>
        </p:blipFill>
        <p:spPr>
          <a:xfrm>
            <a:off x="10397066" y="6045200"/>
            <a:ext cx="1151467" cy="229021"/>
          </a:xfrm>
          <a:prstGeom prst="rect">
            <a:avLst/>
          </a:prstGeom>
        </p:spPr>
      </p:pic>
    </p:spTree>
    <p:extLst>
      <p:ext uri="{BB962C8B-B14F-4D97-AF65-F5344CB8AC3E}">
        <p14:creationId xmlns:p14="http://schemas.microsoft.com/office/powerpoint/2010/main" val="11808260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om 2">
    <p:bg>
      <p:bgPr>
        <a:solidFill>
          <a:schemeClr val="accent4"/>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37AEDD1-A48B-CC5C-B77B-940D82258777}"/>
              </a:ext>
            </a:extLst>
          </p:cNvPr>
          <p:cNvPicPr>
            <a:picLocks noChangeAspect="1"/>
          </p:cNvPicPr>
          <p:nvPr userDrawn="1"/>
        </p:nvPicPr>
        <p:blipFill>
          <a:blip r:embed="rId2"/>
          <a:stretch>
            <a:fillRect/>
          </a:stretch>
        </p:blipFill>
        <p:spPr>
          <a:xfrm>
            <a:off x="10397066" y="6045200"/>
            <a:ext cx="1151467" cy="229021"/>
          </a:xfrm>
          <a:prstGeom prst="rect">
            <a:avLst/>
          </a:prstGeom>
        </p:spPr>
      </p:pic>
    </p:spTree>
    <p:extLst>
      <p:ext uri="{BB962C8B-B14F-4D97-AF65-F5344CB8AC3E}">
        <p14:creationId xmlns:p14="http://schemas.microsoft.com/office/powerpoint/2010/main" val="1407901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vslutning">
    <p:bg>
      <p:bgPr>
        <a:solidFill>
          <a:schemeClr val="tx2"/>
        </a:solidFill>
        <a:effectLst/>
      </p:bgPr>
    </p:bg>
    <p:spTree>
      <p:nvGrpSpPr>
        <p:cNvPr id="1" name=""/>
        <p:cNvGrpSpPr/>
        <p:nvPr/>
      </p:nvGrpSpPr>
      <p:grpSpPr>
        <a:xfrm>
          <a:off x="0" y="0"/>
          <a:ext cx="0" cy="0"/>
          <a:chOff x="0" y="0"/>
          <a:chExt cx="0" cy="0"/>
        </a:xfrm>
      </p:grpSpPr>
      <p:pic>
        <p:nvPicPr>
          <p:cNvPr id="6" name="Picture 5" descr="A blue and white logo&#10;&#10;Description automatically generated with low confidence">
            <a:extLst>
              <a:ext uri="{FF2B5EF4-FFF2-40B4-BE49-F238E27FC236}">
                <a16:creationId xmlns:a16="http://schemas.microsoft.com/office/drawing/2014/main" id="{8E6B43BD-9520-8B5F-B3F9-FEFD985249D6}"/>
              </a:ext>
            </a:extLst>
          </p:cNvPr>
          <p:cNvPicPr>
            <a:picLocks noChangeAspect="1"/>
          </p:cNvPicPr>
          <p:nvPr userDrawn="1"/>
        </p:nvPicPr>
        <p:blipFill>
          <a:blip r:embed="rId2"/>
          <a:stretch>
            <a:fillRect/>
          </a:stretch>
        </p:blipFill>
        <p:spPr>
          <a:xfrm>
            <a:off x="10162800" y="5439600"/>
            <a:ext cx="1129650" cy="566355"/>
          </a:xfrm>
          <a:prstGeom prst="rect">
            <a:avLst/>
          </a:prstGeom>
        </p:spPr>
      </p:pic>
      <p:sp>
        <p:nvSpPr>
          <p:cNvPr id="7" name="Text Placeholder 9">
            <a:extLst>
              <a:ext uri="{FF2B5EF4-FFF2-40B4-BE49-F238E27FC236}">
                <a16:creationId xmlns:a16="http://schemas.microsoft.com/office/drawing/2014/main" id="{BF8AAC9E-2388-E8A7-119E-699999AB573A}"/>
              </a:ext>
            </a:extLst>
          </p:cNvPr>
          <p:cNvSpPr>
            <a:spLocks noGrp="1"/>
          </p:cNvSpPr>
          <p:nvPr>
            <p:ph type="body" sz="quarter" idx="12" hasCustomPrompt="1"/>
          </p:nvPr>
        </p:nvSpPr>
        <p:spPr>
          <a:xfrm>
            <a:off x="2524524" y="2485834"/>
            <a:ext cx="7142952" cy="2769431"/>
          </a:xfrm>
        </p:spPr>
        <p:txBody>
          <a:bodyPr>
            <a:noAutofit/>
          </a:bodyPr>
          <a:lstStyle>
            <a:lvl1pPr marL="0" indent="0" algn="ctr">
              <a:spcBef>
                <a:spcPts val="350"/>
              </a:spcBef>
              <a:buFont typeface="Arial" panose="020B0604020202020204" pitchFamily="34" charset="0"/>
              <a:buNone/>
              <a:tabLst/>
              <a:defRPr sz="5500" b="0" i="0">
                <a:latin typeface="Arial" panose="020B0604020202020204" pitchFamily="34" charset="0"/>
                <a:cs typeface="Arial" panose="020B0604020202020204" pitchFamily="34" charset="0"/>
              </a:defRPr>
            </a:lvl1pPr>
          </a:lstStyle>
          <a:p>
            <a:pPr lvl="0"/>
            <a:r>
              <a:rPr lang="nb-NO" noProof="0"/>
              <a:t>KS ønsker alle folkevalgte lykke til!</a:t>
            </a:r>
          </a:p>
        </p:txBody>
      </p:sp>
      <p:pic>
        <p:nvPicPr>
          <p:cNvPr id="9" name="Picture 8">
            <a:extLst>
              <a:ext uri="{FF2B5EF4-FFF2-40B4-BE49-F238E27FC236}">
                <a16:creationId xmlns:a16="http://schemas.microsoft.com/office/drawing/2014/main" id="{0A699760-63F0-6CBB-D2FC-7F07C71FE42A}"/>
              </a:ext>
            </a:extLst>
          </p:cNvPr>
          <p:cNvPicPr>
            <a:picLocks noChangeAspect="1"/>
          </p:cNvPicPr>
          <p:nvPr userDrawn="1"/>
        </p:nvPicPr>
        <p:blipFill>
          <a:blip r:embed="rId3"/>
          <a:stretch>
            <a:fillRect/>
          </a:stretch>
        </p:blipFill>
        <p:spPr>
          <a:xfrm>
            <a:off x="1012723" y="979480"/>
            <a:ext cx="10146889" cy="775153"/>
          </a:xfrm>
          <a:prstGeom prst="rect">
            <a:avLst/>
          </a:prstGeom>
        </p:spPr>
      </p:pic>
    </p:spTree>
    <p:extLst>
      <p:ext uri="{BB962C8B-B14F-4D97-AF65-F5344CB8AC3E}">
        <p14:creationId xmlns:p14="http://schemas.microsoft.com/office/powerpoint/2010/main" val="137917871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om 3">
    <p:bg>
      <p:bgPr>
        <a:solidFill>
          <a:schemeClr val="accent3"/>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37AEDD1-A48B-CC5C-B77B-940D82258777}"/>
              </a:ext>
            </a:extLst>
          </p:cNvPr>
          <p:cNvPicPr>
            <a:picLocks noChangeAspect="1"/>
          </p:cNvPicPr>
          <p:nvPr userDrawn="1"/>
        </p:nvPicPr>
        <p:blipFill>
          <a:blip r:embed="rId2"/>
          <a:stretch>
            <a:fillRect/>
          </a:stretch>
        </p:blipFill>
        <p:spPr>
          <a:xfrm>
            <a:off x="10397066" y="6045200"/>
            <a:ext cx="1151467" cy="229021"/>
          </a:xfrm>
          <a:prstGeom prst="rect">
            <a:avLst/>
          </a:prstGeom>
        </p:spPr>
      </p:pic>
    </p:spTree>
    <p:extLst>
      <p:ext uri="{BB962C8B-B14F-4D97-AF65-F5344CB8AC3E}">
        <p14:creationId xmlns:p14="http://schemas.microsoft.com/office/powerpoint/2010/main" val="390874054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om 4">
    <p:bg>
      <p:bgPr>
        <a:solidFill>
          <a:schemeClr val="accent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37AEDD1-A48B-CC5C-B77B-940D82258777}"/>
              </a:ext>
            </a:extLst>
          </p:cNvPr>
          <p:cNvPicPr>
            <a:picLocks noChangeAspect="1"/>
          </p:cNvPicPr>
          <p:nvPr userDrawn="1"/>
        </p:nvPicPr>
        <p:blipFill>
          <a:blip r:embed="rId2"/>
          <a:stretch>
            <a:fillRect/>
          </a:stretch>
        </p:blipFill>
        <p:spPr>
          <a:xfrm>
            <a:off x="10397066" y="6045200"/>
            <a:ext cx="1151467" cy="229021"/>
          </a:xfrm>
          <a:prstGeom prst="rect">
            <a:avLst/>
          </a:prstGeom>
        </p:spPr>
      </p:pic>
    </p:spTree>
    <p:extLst>
      <p:ext uri="{BB962C8B-B14F-4D97-AF65-F5344CB8AC3E}">
        <p14:creationId xmlns:p14="http://schemas.microsoft.com/office/powerpoint/2010/main" val="27886132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om 5">
    <p:bg>
      <p:bgPr>
        <a:solidFill>
          <a:schemeClr val="tx2"/>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37AEDD1-A48B-CC5C-B77B-940D82258777}"/>
              </a:ext>
            </a:extLst>
          </p:cNvPr>
          <p:cNvPicPr>
            <a:picLocks noChangeAspect="1"/>
          </p:cNvPicPr>
          <p:nvPr userDrawn="1"/>
        </p:nvPicPr>
        <p:blipFill>
          <a:blip r:embed="rId2"/>
          <a:stretch>
            <a:fillRect/>
          </a:stretch>
        </p:blipFill>
        <p:spPr>
          <a:xfrm>
            <a:off x="10397066" y="6045200"/>
            <a:ext cx="1151467" cy="229021"/>
          </a:xfrm>
          <a:prstGeom prst="rect">
            <a:avLst/>
          </a:prstGeom>
        </p:spPr>
      </p:pic>
    </p:spTree>
    <p:extLst>
      <p:ext uri="{BB962C8B-B14F-4D97-AF65-F5344CB8AC3E}">
        <p14:creationId xmlns:p14="http://schemas.microsoft.com/office/powerpoint/2010/main" val="10956830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om 6">
    <p:bg>
      <p:bgPr>
        <a:solidFill>
          <a:schemeClr val="bg2"/>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37AEDD1-A48B-CC5C-B77B-940D82258777}"/>
              </a:ext>
            </a:extLst>
          </p:cNvPr>
          <p:cNvPicPr>
            <a:picLocks noChangeAspect="1"/>
          </p:cNvPicPr>
          <p:nvPr userDrawn="1"/>
        </p:nvPicPr>
        <p:blipFill>
          <a:blip r:embed="rId2"/>
          <a:stretch>
            <a:fillRect/>
          </a:stretch>
        </p:blipFill>
        <p:spPr>
          <a:xfrm>
            <a:off x="10397066" y="6045200"/>
            <a:ext cx="1151467" cy="229021"/>
          </a:xfrm>
          <a:prstGeom prst="rect">
            <a:avLst/>
          </a:prstGeom>
        </p:spPr>
      </p:pic>
    </p:spTree>
    <p:extLst>
      <p:ext uri="{BB962C8B-B14F-4D97-AF65-F5344CB8AC3E}">
        <p14:creationId xmlns:p14="http://schemas.microsoft.com/office/powerpoint/2010/main" val="338421525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om 7">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37AEDD1-A48B-CC5C-B77B-940D82258777}"/>
              </a:ext>
            </a:extLst>
          </p:cNvPr>
          <p:cNvPicPr>
            <a:picLocks noChangeAspect="1"/>
          </p:cNvPicPr>
          <p:nvPr userDrawn="1"/>
        </p:nvPicPr>
        <p:blipFill>
          <a:blip r:embed="rId2"/>
          <a:stretch>
            <a:fillRect/>
          </a:stretch>
        </p:blipFill>
        <p:spPr>
          <a:xfrm>
            <a:off x="10397066" y="6045200"/>
            <a:ext cx="1151467" cy="229021"/>
          </a:xfrm>
          <a:prstGeom prst="rect">
            <a:avLst/>
          </a:prstGeom>
        </p:spPr>
      </p:pic>
    </p:spTree>
    <p:extLst>
      <p:ext uri="{BB962C8B-B14F-4D97-AF65-F5344CB8AC3E}">
        <p14:creationId xmlns:p14="http://schemas.microsoft.com/office/powerpoint/2010/main" val="5159230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_Diskusjonsoppgave">
    <p:bg>
      <p:bgPr>
        <a:solidFill>
          <a:schemeClr val="accent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37AEDD1-A48B-CC5C-B77B-940D82258777}"/>
              </a:ext>
            </a:extLst>
          </p:cNvPr>
          <p:cNvPicPr>
            <a:picLocks noChangeAspect="1"/>
          </p:cNvPicPr>
          <p:nvPr userDrawn="1"/>
        </p:nvPicPr>
        <p:blipFill>
          <a:blip r:embed="rId2"/>
          <a:stretch>
            <a:fillRect/>
          </a:stretch>
        </p:blipFill>
        <p:spPr>
          <a:xfrm>
            <a:off x="10397066" y="6045200"/>
            <a:ext cx="1151467" cy="229021"/>
          </a:xfrm>
          <a:prstGeom prst="rect">
            <a:avLst/>
          </a:prstGeom>
        </p:spPr>
      </p:pic>
      <p:sp>
        <p:nvSpPr>
          <p:cNvPr id="6" name="Text Placeholder 9">
            <a:extLst>
              <a:ext uri="{FF2B5EF4-FFF2-40B4-BE49-F238E27FC236}">
                <a16:creationId xmlns:a16="http://schemas.microsoft.com/office/drawing/2014/main" id="{3E58B9C0-A5B4-7678-7475-81F94F6F9972}"/>
              </a:ext>
            </a:extLst>
          </p:cNvPr>
          <p:cNvSpPr>
            <a:spLocks noGrp="1"/>
          </p:cNvSpPr>
          <p:nvPr>
            <p:ph type="body" sz="quarter" idx="12" hasCustomPrompt="1"/>
          </p:nvPr>
        </p:nvSpPr>
        <p:spPr>
          <a:xfrm>
            <a:off x="984150" y="1943062"/>
            <a:ext cx="9994471" cy="3838582"/>
          </a:xfrm>
        </p:spPr>
        <p:txBody>
          <a:bodyPr>
            <a:noAutofit/>
          </a:bodyPr>
          <a:lstStyle>
            <a:lvl1pPr marL="0" indent="0">
              <a:spcBef>
                <a:spcPts val="350"/>
              </a:spcBef>
              <a:buFont typeface="Arial" panose="020B0604020202020204" pitchFamily="34" charset="0"/>
              <a:buNone/>
              <a:tabLst/>
              <a:defRPr sz="2500" b="0" i="0">
                <a:latin typeface="Arial" panose="020B0604020202020204" pitchFamily="34" charset="0"/>
                <a:cs typeface="Arial" panose="020B0604020202020204" pitchFamily="34" charset="0"/>
              </a:defRPr>
            </a:lvl1pPr>
          </a:lstStyle>
          <a:p>
            <a:pPr lvl="0"/>
            <a:r>
              <a:rPr lang="nb-NO" noProof="0"/>
              <a:t>Kommunen har bevilget en større sum til fullføring av et prosjekt. Prosjektet er delvis utarbeidet av en kunstner. Bevilgningen går til et lokallag, som skal sørge for at kunstprosjektet ferdigstilles. Det lokale laget velger å gå til en annen leverandør for å utføre og ferdigstille kunstverket. Kunstneren mener dette er brudd på opphavsretten. </a:t>
            </a:r>
          </a:p>
          <a:p>
            <a:pPr lvl="0"/>
            <a:endParaRPr lang="nb-NO" noProof="0"/>
          </a:p>
          <a:p>
            <a:pPr lvl="0"/>
            <a:r>
              <a:rPr lang="nb-NO" noProof="0"/>
              <a:t>En politiker i kommunen engasjerer seg i saken og har møtt med kunstneren og dennes advokat flere ganger. Politikeren ønsker å ta saken opp i kommunestyret. Er politikeren inhabil?</a:t>
            </a:r>
          </a:p>
        </p:txBody>
      </p:sp>
      <p:pic>
        <p:nvPicPr>
          <p:cNvPr id="8" name="Picture 7" descr="A blue question mark in a black square&#10;&#10;Description automatically generated with medium confidence">
            <a:extLst>
              <a:ext uri="{FF2B5EF4-FFF2-40B4-BE49-F238E27FC236}">
                <a16:creationId xmlns:a16="http://schemas.microsoft.com/office/drawing/2014/main" id="{945532E5-7159-DDD6-AB96-FB35F40F8379}"/>
              </a:ext>
            </a:extLst>
          </p:cNvPr>
          <p:cNvPicPr>
            <a:picLocks noChangeAspect="1"/>
          </p:cNvPicPr>
          <p:nvPr userDrawn="1"/>
        </p:nvPicPr>
        <p:blipFill>
          <a:blip r:embed="rId3"/>
          <a:stretch>
            <a:fillRect/>
          </a:stretch>
        </p:blipFill>
        <p:spPr>
          <a:xfrm>
            <a:off x="10792839" y="745064"/>
            <a:ext cx="755694" cy="875014"/>
          </a:xfrm>
          <a:prstGeom prst="rect">
            <a:avLst/>
          </a:prstGeom>
        </p:spPr>
      </p:pic>
      <p:pic>
        <p:nvPicPr>
          <p:cNvPr id="4" name="Picture 3" descr="A blue text on a black background&#10;&#10;Description automatically generated with low confidence">
            <a:extLst>
              <a:ext uri="{FF2B5EF4-FFF2-40B4-BE49-F238E27FC236}">
                <a16:creationId xmlns:a16="http://schemas.microsoft.com/office/drawing/2014/main" id="{F4AC59BF-22B4-3BCE-990E-9506ECC3A3B6}"/>
              </a:ext>
            </a:extLst>
          </p:cNvPr>
          <p:cNvPicPr>
            <a:picLocks noChangeAspect="1"/>
          </p:cNvPicPr>
          <p:nvPr userDrawn="1"/>
        </p:nvPicPr>
        <p:blipFill>
          <a:blip r:embed="rId4"/>
          <a:stretch>
            <a:fillRect/>
          </a:stretch>
        </p:blipFill>
        <p:spPr>
          <a:xfrm>
            <a:off x="1075932" y="1174722"/>
            <a:ext cx="4208101" cy="602990"/>
          </a:xfrm>
          <a:prstGeom prst="rect">
            <a:avLst/>
          </a:prstGeom>
        </p:spPr>
      </p:pic>
    </p:spTree>
    <p:extLst>
      <p:ext uri="{BB962C8B-B14F-4D97-AF65-F5344CB8AC3E}">
        <p14:creationId xmlns:p14="http://schemas.microsoft.com/office/powerpoint/2010/main" val="319094201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_Refleksjonsoppgave">
    <p:bg>
      <p:bgPr>
        <a:solidFill>
          <a:schemeClr val="accent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37AEDD1-A48B-CC5C-B77B-940D82258777}"/>
              </a:ext>
            </a:extLst>
          </p:cNvPr>
          <p:cNvPicPr>
            <a:picLocks noChangeAspect="1"/>
          </p:cNvPicPr>
          <p:nvPr userDrawn="1"/>
        </p:nvPicPr>
        <p:blipFill>
          <a:blip r:embed="rId2"/>
          <a:stretch>
            <a:fillRect/>
          </a:stretch>
        </p:blipFill>
        <p:spPr>
          <a:xfrm>
            <a:off x="10397066" y="6045200"/>
            <a:ext cx="1151467" cy="229021"/>
          </a:xfrm>
          <a:prstGeom prst="rect">
            <a:avLst/>
          </a:prstGeom>
        </p:spPr>
      </p:pic>
      <p:pic>
        <p:nvPicPr>
          <p:cNvPr id="6" name="Picture 5" descr="A blue question mark in a black square&#10;&#10;Description automatically generated with medium confidence">
            <a:extLst>
              <a:ext uri="{FF2B5EF4-FFF2-40B4-BE49-F238E27FC236}">
                <a16:creationId xmlns:a16="http://schemas.microsoft.com/office/drawing/2014/main" id="{ED24C09C-9498-EB7C-FD6F-482E33504F4C}"/>
              </a:ext>
            </a:extLst>
          </p:cNvPr>
          <p:cNvPicPr>
            <a:picLocks noChangeAspect="1"/>
          </p:cNvPicPr>
          <p:nvPr userDrawn="1"/>
        </p:nvPicPr>
        <p:blipFill>
          <a:blip r:embed="rId3"/>
          <a:stretch>
            <a:fillRect/>
          </a:stretch>
        </p:blipFill>
        <p:spPr>
          <a:xfrm>
            <a:off x="10093421" y="736600"/>
            <a:ext cx="1455112" cy="1684867"/>
          </a:xfrm>
          <a:prstGeom prst="rect">
            <a:avLst/>
          </a:prstGeom>
        </p:spPr>
      </p:pic>
      <p:sp>
        <p:nvSpPr>
          <p:cNvPr id="8" name="Text Placeholder 9">
            <a:extLst>
              <a:ext uri="{FF2B5EF4-FFF2-40B4-BE49-F238E27FC236}">
                <a16:creationId xmlns:a16="http://schemas.microsoft.com/office/drawing/2014/main" id="{5BB03103-1FFB-8A89-9A01-6125051DA415}"/>
              </a:ext>
            </a:extLst>
          </p:cNvPr>
          <p:cNvSpPr>
            <a:spLocks noGrp="1"/>
          </p:cNvSpPr>
          <p:nvPr>
            <p:ph type="body" sz="quarter" idx="12" hasCustomPrompt="1"/>
          </p:nvPr>
        </p:nvSpPr>
        <p:spPr>
          <a:xfrm>
            <a:off x="986796" y="2218710"/>
            <a:ext cx="8614404" cy="3826490"/>
          </a:xfrm>
        </p:spPr>
        <p:txBody>
          <a:bodyPr>
            <a:noAutofit/>
          </a:bodyPr>
          <a:lstStyle>
            <a:lvl1pPr marL="0" indent="0">
              <a:spcBef>
                <a:spcPts val="350"/>
              </a:spcBef>
              <a:buFont typeface="Arial" panose="020B0604020202020204" pitchFamily="34" charset="0"/>
              <a:buNone/>
              <a:tabLst/>
              <a:defRPr sz="4500" b="0" i="0">
                <a:latin typeface="Arial" panose="020B0604020202020204" pitchFamily="34" charset="0"/>
                <a:cs typeface="Arial" panose="020B0604020202020204" pitchFamily="34" charset="0"/>
              </a:defRPr>
            </a:lvl1pPr>
          </a:lstStyle>
          <a:p>
            <a:pPr lvl="0"/>
            <a:r>
              <a:rPr lang="nb-NO" noProof="0"/>
              <a:t>Kommunestyret skal ta lederskapet for utviklingen av kommunen – hvordan kan det gjøres på en best mulig måte?</a:t>
            </a:r>
          </a:p>
        </p:txBody>
      </p:sp>
      <p:pic>
        <p:nvPicPr>
          <p:cNvPr id="3" name="Picture 2" descr="A blue letters on a black background&#10;&#10;Description automatically generated with low confidence">
            <a:extLst>
              <a:ext uri="{FF2B5EF4-FFF2-40B4-BE49-F238E27FC236}">
                <a16:creationId xmlns:a16="http://schemas.microsoft.com/office/drawing/2014/main" id="{63ECB590-BD91-03EB-E0E4-1B3718C20E85}"/>
              </a:ext>
            </a:extLst>
          </p:cNvPr>
          <p:cNvPicPr>
            <a:picLocks noChangeAspect="1"/>
          </p:cNvPicPr>
          <p:nvPr userDrawn="1"/>
        </p:nvPicPr>
        <p:blipFill>
          <a:blip r:embed="rId4"/>
          <a:stretch>
            <a:fillRect/>
          </a:stretch>
        </p:blipFill>
        <p:spPr>
          <a:xfrm>
            <a:off x="1071797" y="1174662"/>
            <a:ext cx="4339652" cy="599893"/>
          </a:xfrm>
          <a:prstGeom prst="rect">
            <a:avLst/>
          </a:prstGeom>
        </p:spPr>
      </p:pic>
    </p:spTree>
    <p:extLst>
      <p:ext uri="{BB962C8B-B14F-4D97-AF65-F5344CB8AC3E}">
        <p14:creationId xmlns:p14="http://schemas.microsoft.com/office/powerpoint/2010/main" val="418474634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To spalter - bilde høyre - blå bakgrunn tekst">
    <p:bg>
      <p:bgPr>
        <a:solidFill>
          <a:srgbClr val="E3ECED"/>
        </a:solidFill>
        <a:effectLst/>
      </p:bgPr>
    </p:bg>
    <p:spTree>
      <p:nvGrpSpPr>
        <p:cNvPr id="1" name=""/>
        <p:cNvGrpSpPr/>
        <p:nvPr/>
      </p:nvGrpSpPr>
      <p:grpSpPr>
        <a:xfrm>
          <a:off x="0" y="0"/>
          <a:ext cx="0" cy="0"/>
          <a:chOff x="0" y="0"/>
          <a:chExt cx="0" cy="0"/>
        </a:xfrm>
      </p:grpSpPr>
      <p:sp>
        <p:nvSpPr>
          <p:cNvPr id="7" name="Plassholder for tittel 1"/>
          <p:cNvSpPr>
            <a:spLocks noGrp="1"/>
          </p:cNvSpPr>
          <p:nvPr>
            <p:ph type="title"/>
          </p:nvPr>
        </p:nvSpPr>
        <p:spPr>
          <a:xfrm>
            <a:off x="609600" y="696774"/>
            <a:ext cx="5343939" cy="913366"/>
          </a:xfrm>
          <a:prstGeom prst="rect">
            <a:avLst/>
          </a:prstGeom>
        </p:spPr>
        <p:txBody>
          <a:bodyPr vert="horz" lIns="91440" tIns="45720" rIns="91440" bIns="45720" rtlCol="0" anchor="ctr">
            <a:normAutofit/>
          </a:bodyPr>
          <a:lstStyle>
            <a:lvl1pPr>
              <a:defRPr>
                <a:solidFill>
                  <a:srgbClr val="001046"/>
                </a:solidFill>
              </a:defRPr>
            </a:lvl1pPr>
          </a:lstStyle>
          <a:p>
            <a:r>
              <a:rPr lang="nb-NO"/>
              <a:t>Klikk for å redigere tittelstil</a:t>
            </a:r>
          </a:p>
        </p:txBody>
      </p:sp>
      <p:sp>
        <p:nvSpPr>
          <p:cNvPr id="9" name="Plassholder for dato 3"/>
          <p:cNvSpPr>
            <a:spLocks noGrp="1"/>
          </p:cNvSpPr>
          <p:nvPr>
            <p:ph type="dt" sz="half" idx="2"/>
          </p:nvPr>
        </p:nvSpPr>
        <p:spPr>
          <a:xfrm>
            <a:off x="609600" y="6173788"/>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540C3D-7D2E-B046-9707-68B92A5A8B5C}" type="datetimeFigureOut">
              <a:t>3/24/2025</a:t>
            </a:fld>
            <a:endParaRPr lang="nb-NO"/>
          </a:p>
        </p:txBody>
      </p:sp>
      <p:sp>
        <p:nvSpPr>
          <p:cNvPr id="10" name="Plassholder for bunntekst 4"/>
          <p:cNvSpPr>
            <a:spLocks noGrp="1"/>
          </p:cNvSpPr>
          <p:nvPr>
            <p:ph type="ftr" sz="quarter" idx="3"/>
          </p:nvPr>
        </p:nvSpPr>
        <p:spPr>
          <a:xfrm>
            <a:off x="4165600" y="6173788"/>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11" name="Plassholder for lysbildenummer 5"/>
          <p:cNvSpPr>
            <a:spLocks noGrp="1"/>
          </p:cNvSpPr>
          <p:nvPr>
            <p:ph type="sldNum" sz="quarter" idx="4"/>
          </p:nvPr>
        </p:nvSpPr>
        <p:spPr>
          <a:xfrm>
            <a:off x="8737601" y="6173788"/>
            <a:ext cx="155905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1872E-8BFC-214A-B7E1-4CF644173512}" type="slidenum">
              <a:t>‹#›</a:t>
            </a:fld>
            <a:endParaRPr lang="nb-NO"/>
          </a:p>
        </p:txBody>
      </p:sp>
      <p:sp>
        <p:nvSpPr>
          <p:cNvPr id="14" name="Plassholder for innhold 13"/>
          <p:cNvSpPr>
            <a:spLocks noGrp="1"/>
          </p:cNvSpPr>
          <p:nvPr>
            <p:ph sz="quarter" idx="10"/>
          </p:nvPr>
        </p:nvSpPr>
        <p:spPr>
          <a:xfrm>
            <a:off x="609601" y="1759226"/>
            <a:ext cx="5343938" cy="4150686"/>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pic>
        <p:nvPicPr>
          <p:cNvPr id="12" name="Bilde 11" descr="ks_hovedlogo_rgb.png">
            <a:extLst>
              <a:ext uri="{FF2B5EF4-FFF2-40B4-BE49-F238E27FC236}">
                <a16:creationId xmlns:a16="http://schemas.microsoft.com/office/drawing/2014/main" id="{46A0EEB7-D820-334D-B25B-E9ABF0D7B53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928244" y="6173787"/>
            <a:ext cx="730357" cy="364835"/>
          </a:xfrm>
          <a:prstGeom prst="rect">
            <a:avLst/>
          </a:prstGeom>
        </p:spPr>
      </p:pic>
      <p:sp>
        <p:nvSpPr>
          <p:cNvPr id="3" name="Plassholder for bilde 2">
            <a:extLst>
              <a:ext uri="{FF2B5EF4-FFF2-40B4-BE49-F238E27FC236}">
                <a16:creationId xmlns:a16="http://schemas.microsoft.com/office/drawing/2014/main" id="{F8775785-5BFF-6D40-A053-A80A0C6E5480}"/>
              </a:ext>
            </a:extLst>
          </p:cNvPr>
          <p:cNvSpPr>
            <a:spLocks noGrp="1"/>
          </p:cNvSpPr>
          <p:nvPr>
            <p:ph type="pic" sz="quarter" idx="11" hasCustomPrompt="1"/>
          </p:nvPr>
        </p:nvSpPr>
        <p:spPr>
          <a:xfrm>
            <a:off x="6096001" y="0"/>
            <a:ext cx="6096000" cy="6858000"/>
          </a:xfrm>
          <a:solidFill>
            <a:schemeClr val="bg1"/>
          </a:solidFill>
        </p:spPr>
        <p:txBody>
          <a:bodyPr/>
          <a:lstStyle/>
          <a:p>
            <a:r>
              <a:rPr lang="nb-NO"/>
              <a:t>Klikk for å sette inn bilde</a:t>
            </a:r>
          </a:p>
        </p:txBody>
      </p:sp>
    </p:spTree>
    <p:extLst>
      <p:ext uri="{BB962C8B-B14F-4D97-AF65-F5344CB8AC3E}">
        <p14:creationId xmlns:p14="http://schemas.microsoft.com/office/powerpoint/2010/main" val="2592086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Kapittelside/skilleside">
    <p:bg>
      <p:bgPr>
        <a:solidFill>
          <a:schemeClr val="accent3"/>
        </a:solidFill>
        <a:effectLst/>
      </p:bgPr>
    </p:bg>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21DECC31-E7BF-84D5-FCEC-984FB7A99F67}"/>
              </a:ext>
            </a:extLst>
          </p:cNvPr>
          <p:cNvSpPr>
            <a:spLocks noGrp="1"/>
          </p:cNvSpPr>
          <p:nvPr>
            <p:ph type="body" sz="quarter" idx="10" hasCustomPrompt="1"/>
          </p:nvPr>
        </p:nvSpPr>
        <p:spPr>
          <a:xfrm>
            <a:off x="914404" y="1998132"/>
            <a:ext cx="6163727" cy="3352802"/>
          </a:xfrm>
        </p:spPr>
        <p:txBody>
          <a:bodyPr>
            <a:normAutofit/>
          </a:bodyPr>
          <a:lstStyle>
            <a:lvl1pPr marL="0" indent="0" algn="l">
              <a:buNone/>
              <a:defRPr sz="4400" b="1" i="0">
                <a:latin typeface="Arial" panose="020B0604020202020204" pitchFamily="34" charset="0"/>
                <a:cs typeface="Arial" panose="020B0604020202020204" pitchFamily="34" charset="0"/>
              </a:defRPr>
            </a:lvl1pPr>
          </a:lstStyle>
          <a:p>
            <a:pPr lvl="0"/>
            <a:r>
              <a:rPr lang="en-GB" err="1"/>
              <a:t>Tittel</a:t>
            </a:r>
            <a:endParaRPr lang="en-NO"/>
          </a:p>
        </p:txBody>
      </p:sp>
      <p:pic>
        <p:nvPicPr>
          <p:cNvPr id="12" name="Picture 11">
            <a:extLst>
              <a:ext uri="{FF2B5EF4-FFF2-40B4-BE49-F238E27FC236}">
                <a16:creationId xmlns:a16="http://schemas.microsoft.com/office/drawing/2014/main" id="{0CB09682-938A-B202-8004-A2DEBF7109F4}"/>
              </a:ext>
            </a:extLst>
          </p:cNvPr>
          <p:cNvPicPr>
            <a:picLocks noChangeAspect="1"/>
          </p:cNvPicPr>
          <p:nvPr userDrawn="1"/>
        </p:nvPicPr>
        <p:blipFill>
          <a:blip r:embed="rId2"/>
          <a:stretch>
            <a:fillRect/>
          </a:stretch>
        </p:blipFill>
        <p:spPr>
          <a:xfrm>
            <a:off x="10397066" y="6045200"/>
            <a:ext cx="1151467" cy="229021"/>
          </a:xfrm>
          <a:prstGeom prst="rect">
            <a:avLst/>
          </a:prstGeom>
        </p:spPr>
      </p:pic>
      <p:sp>
        <p:nvSpPr>
          <p:cNvPr id="13" name="Text Placeholder 9">
            <a:extLst>
              <a:ext uri="{FF2B5EF4-FFF2-40B4-BE49-F238E27FC236}">
                <a16:creationId xmlns:a16="http://schemas.microsoft.com/office/drawing/2014/main" id="{0316AA65-7ED1-DE56-1FB5-27905BEE9448}"/>
              </a:ext>
            </a:extLst>
          </p:cNvPr>
          <p:cNvSpPr>
            <a:spLocks noGrp="1"/>
          </p:cNvSpPr>
          <p:nvPr>
            <p:ph type="body" sz="quarter" idx="11" hasCustomPrompt="1"/>
          </p:nvPr>
        </p:nvSpPr>
        <p:spPr>
          <a:xfrm>
            <a:off x="8974665" y="262463"/>
            <a:ext cx="2794000" cy="4250270"/>
          </a:xfrm>
        </p:spPr>
        <p:txBody>
          <a:bodyPr>
            <a:noAutofit/>
          </a:bodyPr>
          <a:lstStyle>
            <a:lvl1pPr marL="0" indent="0" algn="l">
              <a:buNone/>
              <a:defRPr sz="32000" b="0" i="1">
                <a:latin typeface="Arial" panose="020B0604020202020204" pitchFamily="34" charset="0"/>
                <a:cs typeface="Arial" panose="020B0604020202020204" pitchFamily="34" charset="0"/>
              </a:defRPr>
            </a:lvl1pPr>
          </a:lstStyle>
          <a:p>
            <a:pPr lvl="0"/>
            <a:r>
              <a:rPr lang="en-GB"/>
              <a:t>1</a:t>
            </a:r>
            <a:endParaRPr lang="en-NO"/>
          </a:p>
        </p:txBody>
      </p:sp>
      <p:pic>
        <p:nvPicPr>
          <p:cNvPr id="2" name="Picture 1" descr="A blue and white logo&#10;&#10;Description automatically generated with low confidence">
            <a:extLst>
              <a:ext uri="{FF2B5EF4-FFF2-40B4-BE49-F238E27FC236}">
                <a16:creationId xmlns:a16="http://schemas.microsoft.com/office/drawing/2014/main" id="{E0EB3A3C-6FA3-F378-89A9-914FEB3E3A74}"/>
              </a:ext>
            </a:extLst>
          </p:cNvPr>
          <p:cNvPicPr>
            <a:picLocks noChangeAspect="1"/>
          </p:cNvPicPr>
          <p:nvPr userDrawn="1"/>
        </p:nvPicPr>
        <p:blipFill>
          <a:blip r:embed="rId3"/>
          <a:stretch>
            <a:fillRect/>
          </a:stretch>
        </p:blipFill>
        <p:spPr>
          <a:xfrm>
            <a:off x="1041404" y="5781166"/>
            <a:ext cx="1012684" cy="507714"/>
          </a:xfrm>
          <a:prstGeom prst="rect">
            <a:avLst/>
          </a:prstGeom>
        </p:spPr>
      </p:pic>
    </p:spTree>
    <p:extLst>
      <p:ext uri="{BB962C8B-B14F-4D97-AF65-F5344CB8AC3E}">
        <p14:creationId xmlns:p14="http://schemas.microsoft.com/office/powerpoint/2010/main" val="2247484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lkommen">
    <p:bg>
      <p:bgPr>
        <a:solidFill>
          <a:schemeClr val="accent4"/>
        </a:solidFill>
        <a:effectLst/>
      </p:bgPr>
    </p:bg>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18A4E404-98F5-CEA9-3230-200D4D3FBAF5}"/>
              </a:ext>
            </a:extLst>
          </p:cNvPr>
          <p:cNvSpPr>
            <a:spLocks noGrp="1"/>
          </p:cNvSpPr>
          <p:nvPr>
            <p:ph type="body" sz="quarter" idx="10" hasCustomPrompt="1"/>
          </p:nvPr>
        </p:nvSpPr>
        <p:spPr>
          <a:xfrm>
            <a:off x="2853270" y="2023531"/>
            <a:ext cx="6163727" cy="3352802"/>
          </a:xfrm>
        </p:spPr>
        <p:txBody>
          <a:bodyPr>
            <a:normAutofit/>
          </a:bodyPr>
          <a:lstStyle>
            <a:lvl1pPr marL="0" indent="0" algn="ctr">
              <a:buNone/>
              <a:defRPr sz="5600"/>
            </a:lvl1pPr>
          </a:lstStyle>
          <a:p>
            <a:pPr lvl="0"/>
            <a:r>
              <a:rPr lang="en-GB" err="1"/>
              <a:t>Velkommen</a:t>
            </a:r>
            <a:r>
              <a:rPr lang="en-GB"/>
              <a:t> </a:t>
            </a:r>
            <a:r>
              <a:rPr lang="en-GB" err="1"/>
              <a:t>til</a:t>
            </a:r>
            <a:r>
              <a:rPr lang="en-GB"/>
              <a:t> alle </a:t>
            </a:r>
            <a:r>
              <a:rPr lang="en-GB" err="1"/>
              <a:t>folkevalgte</a:t>
            </a:r>
            <a:r>
              <a:rPr lang="en-GB"/>
              <a:t> </a:t>
            </a:r>
            <a:r>
              <a:rPr lang="en-GB" err="1"/>
              <a:t>i</a:t>
            </a:r>
            <a:r>
              <a:rPr lang="en-GB"/>
              <a:t> </a:t>
            </a:r>
            <a:r>
              <a:rPr lang="en-GB" err="1"/>
              <a:t>Lillevik</a:t>
            </a:r>
            <a:r>
              <a:rPr lang="en-GB"/>
              <a:t> </a:t>
            </a:r>
            <a:r>
              <a:rPr lang="en-GB" err="1"/>
              <a:t>kommune</a:t>
            </a:r>
            <a:r>
              <a:rPr lang="en-GB"/>
              <a:t>!</a:t>
            </a:r>
            <a:endParaRPr lang="en-NO"/>
          </a:p>
        </p:txBody>
      </p:sp>
      <p:pic>
        <p:nvPicPr>
          <p:cNvPr id="12" name="Picture 11">
            <a:extLst>
              <a:ext uri="{FF2B5EF4-FFF2-40B4-BE49-F238E27FC236}">
                <a16:creationId xmlns:a16="http://schemas.microsoft.com/office/drawing/2014/main" id="{A340F1F0-C9AE-ADF1-4BBB-EEF48E8CB6B7}"/>
              </a:ext>
            </a:extLst>
          </p:cNvPr>
          <p:cNvPicPr>
            <a:picLocks noChangeAspect="1"/>
          </p:cNvPicPr>
          <p:nvPr userDrawn="1"/>
        </p:nvPicPr>
        <p:blipFill>
          <a:blip r:embed="rId2"/>
          <a:stretch>
            <a:fillRect/>
          </a:stretch>
        </p:blipFill>
        <p:spPr>
          <a:xfrm>
            <a:off x="10397066" y="6045200"/>
            <a:ext cx="1151467" cy="229021"/>
          </a:xfrm>
          <a:prstGeom prst="rect">
            <a:avLst/>
          </a:prstGeom>
        </p:spPr>
      </p:pic>
    </p:spTree>
    <p:extLst>
      <p:ext uri="{BB962C8B-B14F-4D97-AF65-F5344CB8AC3E}">
        <p14:creationId xmlns:p14="http://schemas.microsoft.com/office/powerpoint/2010/main" val="1982074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itat/uthevet">
    <p:bg>
      <p:bgPr>
        <a:solidFill>
          <a:schemeClr val="accent4"/>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37AEDD1-A48B-CC5C-B77B-940D82258777}"/>
              </a:ext>
            </a:extLst>
          </p:cNvPr>
          <p:cNvPicPr>
            <a:picLocks noChangeAspect="1"/>
          </p:cNvPicPr>
          <p:nvPr userDrawn="1"/>
        </p:nvPicPr>
        <p:blipFill>
          <a:blip r:embed="rId2"/>
          <a:stretch>
            <a:fillRect/>
          </a:stretch>
        </p:blipFill>
        <p:spPr>
          <a:xfrm>
            <a:off x="10397066" y="6045200"/>
            <a:ext cx="1151467" cy="229021"/>
          </a:xfrm>
          <a:prstGeom prst="rect">
            <a:avLst/>
          </a:prstGeom>
        </p:spPr>
      </p:pic>
      <p:sp>
        <p:nvSpPr>
          <p:cNvPr id="4" name="Text Placeholder 9">
            <a:extLst>
              <a:ext uri="{FF2B5EF4-FFF2-40B4-BE49-F238E27FC236}">
                <a16:creationId xmlns:a16="http://schemas.microsoft.com/office/drawing/2014/main" id="{E60B12B9-AF1C-19D5-65DB-5AF30C510132}"/>
              </a:ext>
            </a:extLst>
          </p:cNvPr>
          <p:cNvSpPr>
            <a:spLocks noGrp="1"/>
          </p:cNvSpPr>
          <p:nvPr>
            <p:ph type="body" sz="quarter" idx="10" hasCustomPrompt="1"/>
          </p:nvPr>
        </p:nvSpPr>
        <p:spPr>
          <a:xfrm>
            <a:off x="969955" y="2123861"/>
            <a:ext cx="8611582" cy="508530"/>
          </a:xfrm>
        </p:spPr>
        <p:txBody>
          <a:bodyPr>
            <a:noAutofit/>
          </a:bodyPr>
          <a:lstStyle>
            <a:lvl1pPr marL="0" indent="0">
              <a:buNone/>
              <a:defRPr sz="3500" b="1" i="0">
                <a:latin typeface="Arial" panose="020B0604020202020204" pitchFamily="34" charset="0"/>
                <a:cs typeface="Arial" panose="020B0604020202020204" pitchFamily="34" charset="0"/>
              </a:defRPr>
            </a:lvl1pPr>
          </a:lstStyle>
          <a:p>
            <a:pPr lvl="0"/>
            <a:r>
              <a:rPr lang="nb-NO" noProof="0"/>
              <a:t>Kommuneloven</a:t>
            </a:r>
          </a:p>
        </p:txBody>
      </p:sp>
      <p:sp>
        <p:nvSpPr>
          <p:cNvPr id="6" name="Text Placeholder 9">
            <a:extLst>
              <a:ext uri="{FF2B5EF4-FFF2-40B4-BE49-F238E27FC236}">
                <a16:creationId xmlns:a16="http://schemas.microsoft.com/office/drawing/2014/main" id="{5D816F64-A70E-8F67-4642-A6CA58E0A703}"/>
              </a:ext>
            </a:extLst>
          </p:cNvPr>
          <p:cNvSpPr>
            <a:spLocks noGrp="1"/>
          </p:cNvSpPr>
          <p:nvPr>
            <p:ph type="body" sz="quarter" idx="12" hasCustomPrompt="1"/>
          </p:nvPr>
        </p:nvSpPr>
        <p:spPr>
          <a:xfrm>
            <a:off x="957300" y="2957782"/>
            <a:ext cx="8614404" cy="2769431"/>
          </a:xfrm>
        </p:spPr>
        <p:txBody>
          <a:bodyPr>
            <a:noAutofit/>
          </a:bodyPr>
          <a:lstStyle>
            <a:lvl1pPr marL="0" indent="0">
              <a:spcBef>
                <a:spcPts val="350"/>
              </a:spcBef>
              <a:buFont typeface="Arial" panose="020B0604020202020204" pitchFamily="34" charset="0"/>
              <a:buNone/>
              <a:tabLst/>
              <a:defRPr sz="4500" b="0" i="0">
                <a:latin typeface="Arial" panose="020B0604020202020204" pitchFamily="34" charset="0"/>
                <a:cs typeface="Arial" panose="020B0604020202020204" pitchFamily="34" charset="0"/>
              </a:defRPr>
            </a:lvl1pPr>
          </a:lstStyle>
          <a:p>
            <a:pPr lvl="0"/>
            <a:r>
              <a:rPr lang="nb-NO" noProof="0"/>
              <a:t>Først kommer friheten.</a:t>
            </a:r>
          </a:p>
          <a:p>
            <a:pPr lvl="0"/>
            <a:r>
              <a:rPr lang="nb-NO" noProof="0"/>
              <a:t>Så kommer begrensningene</a:t>
            </a:r>
          </a:p>
        </p:txBody>
      </p:sp>
    </p:spTree>
    <p:extLst>
      <p:ext uri="{BB962C8B-B14F-4D97-AF65-F5344CB8AC3E}">
        <p14:creationId xmlns:p14="http://schemas.microsoft.com/office/powerpoint/2010/main" val="3330283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genda">
    <p:bg>
      <p:bgPr>
        <a:solidFill>
          <a:schemeClr val="accent4"/>
        </a:solidFill>
        <a:effectLst/>
      </p:bgPr>
    </p:bg>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708711E0-A4D4-CDE5-EE75-901EB1ECE0C4}"/>
              </a:ext>
            </a:extLst>
          </p:cNvPr>
          <p:cNvSpPr>
            <a:spLocks noGrp="1"/>
          </p:cNvSpPr>
          <p:nvPr>
            <p:ph type="body" sz="quarter" idx="10" hasCustomPrompt="1"/>
          </p:nvPr>
        </p:nvSpPr>
        <p:spPr>
          <a:xfrm>
            <a:off x="931861" y="956732"/>
            <a:ext cx="6518806" cy="744538"/>
          </a:xfrm>
        </p:spPr>
        <p:txBody>
          <a:bodyPr>
            <a:noAutofit/>
          </a:bodyPr>
          <a:lstStyle>
            <a:lvl1pPr marL="0" indent="0">
              <a:buNone/>
              <a:defRPr sz="4600" b="1" i="0">
                <a:latin typeface="Arial" panose="020B0604020202020204" pitchFamily="34" charset="0"/>
                <a:cs typeface="Arial" panose="020B0604020202020204" pitchFamily="34" charset="0"/>
              </a:defRPr>
            </a:lvl1pPr>
          </a:lstStyle>
          <a:p>
            <a:pPr lvl="0"/>
            <a:r>
              <a:rPr lang="nb-NO" noProof="0"/>
              <a:t>Dagens temaer</a:t>
            </a:r>
          </a:p>
        </p:txBody>
      </p:sp>
      <p:sp>
        <p:nvSpPr>
          <p:cNvPr id="11" name="Text Placeholder 9">
            <a:extLst>
              <a:ext uri="{FF2B5EF4-FFF2-40B4-BE49-F238E27FC236}">
                <a16:creationId xmlns:a16="http://schemas.microsoft.com/office/drawing/2014/main" id="{9982A8FA-79AD-D4E6-09E2-6147BEBF3A75}"/>
              </a:ext>
            </a:extLst>
          </p:cNvPr>
          <p:cNvSpPr>
            <a:spLocks noGrp="1"/>
          </p:cNvSpPr>
          <p:nvPr>
            <p:ph type="body" sz="quarter" idx="11" hasCustomPrompt="1"/>
          </p:nvPr>
        </p:nvSpPr>
        <p:spPr>
          <a:xfrm>
            <a:off x="9651999" y="956732"/>
            <a:ext cx="1905001" cy="744538"/>
          </a:xfrm>
        </p:spPr>
        <p:txBody>
          <a:bodyPr>
            <a:noAutofit/>
          </a:bodyPr>
          <a:lstStyle>
            <a:lvl1pPr marL="0" indent="0">
              <a:buNone/>
              <a:defRPr sz="4600" b="0" i="0">
                <a:latin typeface="Arial" panose="020B0604020202020204" pitchFamily="34" charset="0"/>
                <a:cs typeface="Arial" panose="020B0604020202020204" pitchFamily="34" charset="0"/>
              </a:defRPr>
            </a:lvl1pPr>
          </a:lstStyle>
          <a:p>
            <a:pPr lvl="0"/>
            <a:r>
              <a:rPr lang="nb-NO" noProof="0"/>
              <a:t>Dag 1</a:t>
            </a:r>
          </a:p>
        </p:txBody>
      </p:sp>
      <p:sp>
        <p:nvSpPr>
          <p:cNvPr id="12" name="Text Placeholder 9">
            <a:extLst>
              <a:ext uri="{FF2B5EF4-FFF2-40B4-BE49-F238E27FC236}">
                <a16:creationId xmlns:a16="http://schemas.microsoft.com/office/drawing/2014/main" id="{1AE7F948-2A61-1D87-8C5E-7651BF5247FB}"/>
              </a:ext>
            </a:extLst>
          </p:cNvPr>
          <p:cNvSpPr>
            <a:spLocks noGrp="1"/>
          </p:cNvSpPr>
          <p:nvPr>
            <p:ph type="body" sz="quarter" idx="12" hasCustomPrompt="1"/>
          </p:nvPr>
        </p:nvSpPr>
        <p:spPr>
          <a:xfrm>
            <a:off x="923393" y="2184399"/>
            <a:ext cx="9329739" cy="3725336"/>
          </a:xfrm>
        </p:spPr>
        <p:txBody>
          <a:bodyPr>
            <a:noAutofit/>
          </a:bodyPr>
          <a:lstStyle>
            <a:lvl1pPr marL="668338" indent="-668338">
              <a:spcBef>
                <a:spcPts val="2200"/>
              </a:spcBef>
              <a:buFont typeface="+mj-lt"/>
              <a:buAutoNum type="arabicPeriod"/>
              <a:tabLst/>
              <a:defRPr sz="3600" b="0" i="0">
                <a:latin typeface="Arial" panose="020B0604020202020204" pitchFamily="34" charset="0"/>
                <a:cs typeface="Arial" panose="020B0604020202020204" pitchFamily="34" charset="0"/>
              </a:defRPr>
            </a:lvl1pPr>
          </a:lstStyle>
          <a:p>
            <a:pPr lvl="0"/>
            <a:r>
              <a:rPr lang="nb-NO" noProof="0"/>
              <a:t>Kommunen og fylkeskommunens roller og oppgaver</a:t>
            </a:r>
          </a:p>
          <a:p>
            <a:pPr lvl="0"/>
            <a:r>
              <a:rPr lang="nb-NO" noProof="0"/>
              <a:t>Din rolle som folkevalgt</a:t>
            </a:r>
          </a:p>
          <a:p>
            <a:pPr lvl="0"/>
            <a:r>
              <a:rPr lang="nb-NO" noProof="0"/>
              <a:t>Samhandling i folkevalgte organer</a:t>
            </a:r>
          </a:p>
        </p:txBody>
      </p:sp>
      <p:pic>
        <p:nvPicPr>
          <p:cNvPr id="13" name="Picture 12">
            <a:extLst>
              <a:ext uri="{FF2B5EF4-FFF2-40B4-BE49-F238E27FC236}">
                <a16:creationId xmlns:a16="http://schemas.microsoft.com/office/drawing/2014/main" id="{7D566265-A856-4CB9-FCD1-66AC5BD1E39E}"/>
              </a:ext>
            </a:extLst>
          </p:cNvPr>
          <p:cNvPicPr>
            <a:picLocks noChangeAspect="1"/>
          </p:cNvPicPr>
          <p:nvPr userDrawn="1"/>
        </p:nvPicPr>
        <p:blipFill>
          <a:blip r:embed="rId2"/>
          <a:stretch>
            <a:fillRect/>
          </a:stretch>
        </p:blipFill>
        <p:spPr>
          <a:xfrm>
            <a:off x="10397066" y="6045200"/>
            <a:ext cx="1151467" cy="229021"/>
          </a:xfrm>
          <a:prstGeom prst="rect">
            <a:avLst/>
          </a:prstGeom>
        </p:spPr>
      </p:pic>
    </p:spTree>
    <p:extLst>
      <p:ext uri="{BB962C8B-B14F-4D97-AF65-F5344CB8AC3E}">
        <p14:creationId xmlns:p14="http://schemas.microsoft.com/office/powerpoint/2010/main" val="3651180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kst med bilde 1">
    <p:bg>
      <p:bgPr>
        <a:solidFill>
          <a:schemeClr val="accent4"/>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37AEDD1-A48B-CC5C-B77B-940D82258777}"/>
              </a:ext>
            </a:extLst>
          </p:cNvPr>
          <p:cNvPicPr>
            <a:picLocks noChangeAspect="1"/>
          </p:cNvPicPr>
          <p:nvPr userDrawn="1"/>
        </p:nvPicPr>
        <p:blipFill>
          <a:blip r:embed="rId2"/>
          <a:stretch>
            <a:fillRect/>
          </a:stretch>
        </p:blipFill>
        <p:spPr>
          <a:xfrm>
            <a:off x="10397066" y="6045200"/>
            <a:ext cx="1151467" cy="229021"/>
          </a:xfrm>
          <a:prstGeom prst="rect">
            <a:avLst/>
          </a:prstGeom>
        </p:spPr>
      </p:pic>
      <p:sp>
        <p:nvSpPr>
          <p:cNvPr id="8" name="Text Placeholder 9">
            <a:extLst>
              <a:ext uri="{FF2B5EF4-FFF2-40B4-BE49-F238E27FC236}">
                <a16:creationId xmlns:a16="http://schemas.microsoft.com/office/drawing/2014/main" id="{87984644-3C92-DE80-6353-C60090C6A250}"/>
              </a:ext>
            </a:extLst>
          </p:cNvPr>
          <p:cNvSpPr>
            <a:spLocks noGrp="1"/>
          </p:cNvSpPr>
          <p:nvPr>
            <p:ph type="body" sz="quarter" idx="10" hasCustomPrompt="1"/>
          </p:nvPr>
        </p:nvSpPr>
        <p:spPr>
          <a:xfrm>
            <a:off x="910593" y="605854"/>
            <a:ext cx="10274855" cy="744538"/>
          </a:xfrm>
        </p:spPr>
        <p:txBody>
          <a:bodyPr>
            <a:noAutofit/>
          </a:bodyPr>
          <a:lstStyle>
            <a:lvl1pPr marL="0" indent="0">
              <a:buNone/>
              <a:defRPr sz="3500" b="1" i="0">
                <a:latin typeface="Arial" panose="020B0604020202020204" pitchFamily="34" charset="0"/>
                <a:cs typeface="Arial" panose="020B0604020202020204" pitchFamily="34" charset="0"/>
              </a:defRPr>
            </a:lvl1pPr>
          </a:lstStyle>
          <a:p>
            <a:pPr lvl="0"/>
            <a:r>
              <a:rPr lang="nb-NO" noProof="0"/>
              <a:t>Tittel</a:t>
            </a:r>
          </a:p>
        </p:txBody>
      </p:sp>
      <p:sp>
        <p:nvSpPr>
          <p:cNvPr id="9" name="Text Placeholder 9">
            <a:extLst>
              <a:ext uri="{FF2B5EF4-FFF2-40B4-BE49-F238E27FC236}">
                <a16:creationId xmlns:a16="http://schemas.microsoft.com/office/drawing/2014/main" id="{19917B44-A4B7-C1A4-4F41-644590F04E76}"/>
              </a:ext>
            </a:extLst>
          </p:cNvPr>
          <p:cNvSpPr>
            <a:spLocks noGrp="1"/>
          </p:cNvSpPr>
          <p:nvPr>
            <p:ph type="body" sz="quarter" idx="12" hasCustomPrompt="1"/>
          </p:nvPr>
        </p:nvSpPr>
        <p:spPr>
          <a:xfrm>
            <a:off x="944461" y="1652770"/>
            <a:ext cx="4839453" cy="3982639"/>
          </a:xfrm>
        </p:spPr>
        <p:txBody>
          <a:bodyPr>
            <a:noAutofit/>
          </a:bodyPr>
          <a:lstStyle>
            <a:lvl1pPr marL="185738" indent="-185738">
              <a:spcBef>
                <a:spcPts val="350"/>
              </a:spcBef>
              <a:buFont typeface="Arial" panose="020B0604020202020204" pitchFamily="34" charset="0"/>
              <a:buChar char="•"/>
              <a:tabLst/>
              <a:defRPr sz="2500" b="0" i="0">
                <a:latin typeface="Arial" panose="020B0604020202020204" pitchFamily="34" charset="0"/>
                <a:cs typeface="Arial" panose="020B0604020202020204" pitchFamily="34" charset="0"/>
              </a:defRPr>
            </a:lvl1pPr>
          </a:lstStyle>
          <a:p>
            <a:pPr lvl="0"/>
            <a:r>
              <a:rPr lang="nb-NO" noProof="0"/>
              <a:t>Tekst</a:t>
            </a:r>
          </a:p>
        </p:txBody>
      </p:sp>
      <p:sp>
        <p:nvSpPr>
          <p:cNvPr id="11" name="Picture Placeholder 10">
            <a:extLst>
              <a:ext uri="{FF2B5EF4-FFF2-40B4-BE49-F238E27FC236}">
                <a16:creationId xmlns:a16="http://schemas.microsoft.com/office/drawing/2014/main" id="{E12756DE-5DB5-F417-6E52-6D37A79BE07B}"/>
              </a:ext>
            </a:extLst>
          </p:cNvPr>
          <p:cNvSpPr>
            <a:spLocks noGrp="1"/>
          </p:cNvSpPr>
          <p:nvPr>
            <p:ph type="pic" sz="quarter" idx="13"/>
          </p:nvPr>
        </p:nvSpPr>
        <p:spPr>
          <a:xfrm>
            <a:off x="6668558" y="1647608"/>
            <a:ext cx="4879975" cy="3987801"/>
          </a:xfrm>
        </p:spPr>
        <p:txBody>
          <a:bodyPr/>
          <a:lstStyle>
            <a:lvl1pPr marL="0" indent="0">
              <a:buNone/>
              <a:defRPr>
                <a:solidFill>
                  <a:schemeClr val="bg1">
                    <a:lumMod val="65000"/>
                  </a:schemeClr>
                </a:solidFill>
              </a:defRPr>
            </a:lvl1pPr>
          </a:lstStyle>
          <a:p>
            <a:r>
              <a:rPr lang="nb-NO"/>
              <a:t>Klikk på ikonet for å legge til et bilde</a:t>
            </a:r>
          </a:p>
        </p:txBody>
      </p:sp>
    </p:spTree>
    <p:extLst>
      <p:ext uri="{BB962C8B-B14F-4D97-AF65-F5344CB8AC3E}">
        <p14:creationId xmlns:p14="http://schemas.microsoft.com/office/powerpoint/2010/main" val="2806701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kst med bilde 2">
    <p:bg>
      <p:bgPr>
        <a:solidFill>
          <a:schemeClr val="accent4"/>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37AEDD1-A48B-CC5C-B77B-940D82258777}"/>
              </a:ext>
            </a:extLst>
          </p:cNvPr>
          <p:cNvPicPr>
            <a:picLocks noChangeAspect="1"/>
          </p:cNvPicPr>
          <p:nvPr userDrawn="1"/>
        </p:nvPicPr>
        <p:blipFill>
          <a:blip r:embed="rId2"/>
          <a:stretch>
            <a:fillRect/>
          </a:stretch>
        </p:blipFill>
        <p:spPr>
          <a:xfrm>
            <a:off x="10397066" y="6045200"/>
            <a:ext cx="1151467" cy="229021"/>
          </a:xfrm>
          <a:prstGeom prst="rect">
            <a:avLst/>
          </a:prstGeom>
        </p:spPr>
      </p:pic>
      <p:sp>
        <p:nvSpPr>
          <p:cNvPr id="8" name="Text Placeholder 9">
            <a:extLst>
              <a:ext uri="{FF2B5EF4-FFF2-40B4-BE49-F238E27FC236}">
                <a16:creationId xmlns:a16="http://schemas.microsoft.com/office/drawing/2014/main" id="{87984644-3C92-DE80-6353-C60090C6A250}"/>
              </a:ext>
            </a:extLst>
          </p:cNvPr>
          <p:cNvSpPr>
            <a:spLocks noGrp="1"/>
          </p:cNvSpPr>
          <p:nvPr>
            <p:ph type="body" sz="quarter" idx="10" hasCustomPrompt="1"/>
          </p:nvPr>
        </p:nvSpPr>
        <p:spPr>
          <a:xfrm>
            <a:off x="910593" y="605854"/>
            <a:ext cx="10274855" cy="744538"/>
          </a:xfrm>
        </p:spPr>
        <p:txBody>
          <a:bodyPr>
            <a:noAutofit/>
          </a:bodyPr>
          <a:lstStyle>
            <a:lvl1pPr marL="0" indent="0">
              <a:buNone/>
              <a:defRPr sz="3500" b="1" i="0">
                <a:latin typeface="Arial" panose="020B0604020202020204" pitchFamily="34" charset="0"/>
                <a:cs typeface="Arial" panose="020B0604020202020204" pitchFamily="34" charset="0"/>
              </a:defRPr>
            </a:lvl1pPr>
          </a:lstStyle>
          <a:p>
            <a:pPr lvl="0"/>
            <a:r>
              <a:rPr lang="nb-NO" noProof="0"/>
              <a:t>Tittel</a:t>
            </a:r>
          </a:p>
        </p:txBody>
      </p:sp>
      <p:sp>
        <p:nvSpPr>
          <p:cNvPr id="9" name="Text Placeholder 9">
            <a:extLst>
              <a:ext uri="{FF2B5EF4-FFF2-40B4-BE49-F238E27FC236}">
                <a16:creationId xmlns:a16="http://schemas.microsoft.com/office/drawing/2014/main" id="{19917B44-A4B7-C1A4-4F41-644590F04E76}"/>
              </a:ext>
            </a:extLst>
          </p:cNvPr>
          <p:cNvSpPr>
            <a:spLocks noGrp="1"/>
          </p:cNvSpPr>
          <p:nvPr>
            <p:ph type="body" sz="quarter" idx="12" hasCustomPrompt="1"/>
          </p:nvPr>
        </p:nvSpPr>
        <p:spPr>
          <a:xfrm>
            <a:off x="6665536" y="1652770"/>
            <a:ext cx="4839453" cy="3982639"/>
          </a:xfrm>
        </p:spPr>
        <p:txBody>
          <a:bodyPr>
            <a:noAutofit/>
          </a:bodyPr>
          <a:lstStyle>
            <a:lvl1pPr marL="185738" indent="-185738">
              <a:spcBef>
                <a:spcPts val="350"/>
              </a:spcBef>
              <a:buFont typeface="Arial" panose="020B0604020202020204" pitchFamily="34" charset="0"/>
              <a:buChar char="•"/>
              <a:tabLst/>
              <a:defRPr sz="2500" b="0" i="0">
                <a:latin typeface="Arial" panose="020B0604020202020204" pitchFamily="34" charset="0"/>
                <a:cs typeface="Arial" panose="020B0604020202020204" pitchFamily="34" charset="0"/>
              </a:defRPr>
            </a:lvl1pPr>
          </a:lstStyle>
          <a:p>
            <a:pPr lvl="0"/>
            <a:r>
              <a:rPr lang="nb-NO" noProof="0"/>
              <a:t>Tekst</a:t>
            </a:r>
          </a:p>
        </p:txBody>
      </p:sp>
      <p:sp>
        <p:nvSpPr>
          <p:cNvPr id="11" name="Picture Placeholder 10">
            <a:extLst>
              <a:ext uri="{FF2B5EF4-FFF2-40B4-BE49-F238E27FC236}">
                <a16:creationId xmlns:a16="http://schemas.microsoft.com/office/drawing/2014/main" id="{E12756DE-5DB5-F417-6E52-6D37A79BE07B}"/>
              </a:ext>
            </a:extLst>
          </p:cNvPr>
          <p:cNvSpPr>
            <a:spLocks noGrp="1"/>
          </p:cNvSpPr>
          <p:nvPr>
            <p:ph type="pic" sz="quarter" idx="13"/>
          </p:nvPr>
        </p:nvSpPr>
        <p:spPr>
          <a:xfrm>
            <a:off x="910593" y="1647608"/>
            <a:ext cx="4879975" cy="3987801"/>
          </a:xfrm>
        </p:spPr>
        <p:txBody>
          <a:bodyPr/>
          <a:lstStyle>
            <a:lvl1pPr marL="0" indent="0">
              <a:buNone/>
              <a:defRPr>
                <a:solidFill>
                  <a:schemeClr val="bg1">
                    <a:lumMod val="65000"/>
                  </a:schemeClr>
                </a:solidFill>
              </a:defRPr>
            </a:lvl1pPr>
          </a:lstStyle>
          <a:p>
            <a:r>
              <a:rPr lang="nb-NO"/>
              <a:t>Klikk på ikonet for å legge til et bilde</a:t>
            </a:r>
          </a:p>
        </p:txBody>
      </p:sp>
    </p:spTree>
    <p:extLst>
      <p:ext uri="{BB962C8B-B14F-4D97-AF65-F5344CB8AC3E}">
        <p14:creationId xmlns:p14="http://schemas.microsoft.com/office/powerpoint/2010/main" val="1522162102"/>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EECD2D-56F4-5561-7D9B-7EE9913BE0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endParaRPr lang="en-NO"/>
          </a:p>
        </p:txBody>
      </p:sp>
      <p:sp>
        <p:nvSpPr>
          <p:cNvPr id="3" name="Text Placeholder 2">
            <a:extLst>
              <a:ext uri="{FF2B5EF4-FFF2-40B4-BE49-F238E27FC236}">
                <a16:creationId xmlns:a16="http://schemas.microsoft.com/office/drawing/2014/main" id="{BA30A585-1F96-499B-E953-CCD0406418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NO"/>
          </a:p>
        </p:txBody>
      </p:sp>
      <p:sp>
        <p:nvSpPr>
          <p:cNvPr id="4" name="Date Placeholder 3">
            <a:extLst>
              <a:ext uri="{FF2B5EF4-FFF2-40B4-BE49-F238E27FC236}">
                <a16:creationId xmlns:a16="http://schemas.microsoft.com/office/drawing/2014/main" id="{56BAB07A-0FB2-505B-99D9-792CA07536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DB4815-BF52-BF45-B48D-2524A589AFDE}" type="datetimeFigureOut">
              <a:rPr lang="en-NO" smtClean="0"/>
              <a:t>03/24/2025</a:t>
            </a:fld>
            <a:endParaRPr lang="en-NO"/>
          </a:p>
        </p:txBody>
      </p:sp>
      <p:sp>
        <p:nvSpPr>
          <p:cNvPr id="5" name="Footer Placeholder 4">
            <a:extLst>
              <a:ext uri="{FF2B5EF4-FFF2-40B4-BE49-F238E27FC236}">
                <a16:creationId xmlns:a16="http://schemas.microsoft.com/office/drawing/2014/main" id="{89F3D320-534F-341A-5A48-1A88286A3F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NO"/>
          </a:p>
        </p:txBody>
      </p:sp>
      <p:sp>
        <p:nvSpPr>
          <p:cNvPr id="6" name="Slide Number Placeholder 5">
            <a:extLst>
              <a:ext uri="{FF2B5EF4-FFF2-40B4-BE49-F238E27FC236}">
                <a16:creationId xmlns:a16="http://schemas.microsoft.com/office/drawing/2014/main" id="{E7938F13-BE6D-DE00-47A7-D33145F083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54D91F-94B1-E142-A788-9D5227441983}" type="slidenum">
              <a:rPr lang="en-NO" smtClean="0"/>
              <a:t>‹#›</a:t>
            </a:fld>
            <a:endParaRPr lang="en-NO"/>
          </a:p>
        </p:txBody>
      </p:sp>
    </p:spTree>
    <p:extLst>
      <p:ext uri="{BB962C8B-B14F-4D97-AF65-F5344CB8AC3E}">
        <p14:creationId xmlns:p14="http://schemas.microsoft.com/office/powerpoint/2010/main" val="9262775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 id="2147483697" r:id="rId37"/>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xml"/><Relationship Id="rId1"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1D3E3A8-8420-9E4B-2438-50FFAAFD796C}"/>
              </a:ext>
            </a:extLst>
          </p:cNvPr>
          <p:cNvSpPr>
            <a:spLocks noGrp="1"/>
          </p:cNvSpPr>
          <p:nvPr>
            <p:ph type="title"/>
          </p:nvPr>
        </p:nvSpPr>
        <p:spPr>
          <a:xfrm>
            <a:off x="609600" y="696774"/>
            <a:ext cx="5343939" cy="913366"/>
          </a:xfrm>
        </p:spPr>
        <p:txBody>
          <a:bodyPr anchor="ctr">
            <a:normAutofit/>
          </a:bodyPr>
          <a:lstStyle/>
          <a:p>
            <a:pPr>
              <a:lnSpc>
                <a:spcPct val="90000"/>
              </a:lnSpc>
            </a:pPr>
            <a:r>
              <a:rPr lang="nb-NO" sz="2800"/>
              <a:t>Erfaringer med budsjettprosessene</a:t>
            </a:r>
          </a:p>
        </p:txBody>
      </p:sp>
      <p:sp>
        <p:nvSpPr>
          <p:cNvPr id="3" name="Plassholder for innhold 2">
            <a:extLst>
              <a:ext uri="{FF2B5EF4-FFF2-40B4-BE49-F238E27FC236}">
                <a16:creationId xmlns:a16="http://schemas.microsoft.com/office/drawing/2014/main" id="{3A4D6804-7F8A-5E5D-1FB5-79E65D08C113}"/>
              </a:ext>
            </a:extLst>
          </p:cNvPr>
          <p:cNvSpPr>
            <a:spLocks noGrp="1"/>
          </p:cNvSpPr>
          <p:nvPr>
            <p:ph sz="quarter" idx="10"/>
          </p:nvPr>
        </p:nvSpPr>
        <p:spPr>
          <a:xfrm>
            <a:off x="609601" y="1759226"/>
            <a:ext cx="5343938" cy="4150686"/>
          </a:xfrm>
        </p:spPr>
        <p:txBody>
          <a:bodyPr>
            <a:normAutofit fontScale="92500" lnSpcReduction="20000"/>
          </a:bodyPr>
          <a:lstStyle/>
          <a:p>
            <a:pPr marL="0" indent="0">
              <a:lnSpc>
                <a:spcPct val="90000"/>
              </a:lnSpc>
              <a:buNone/>
            </a:pPr>
            <a:r>
              <a:rPr lang="nb-NO"/>
              <a:t>Største utfordringer:</a:t>
            </a:r>
          </a:p>
          <a:p>
            <a:pPr marL="0" indent="0">
              <a:lnSpc>
                <a:spcPct val="90000"/>
              </a:lnSpc>
              <a:buNone/>
            </a:pPr>
            <a:endParaRPr lang="nb-NO"/>
          </a:p>
          <a:p>
            <a:pPr>
              <a:lnSpc>
                <a:spcPct val="90000"/>
              </a:lnSpc>
            </a:pPr>
            <a:r>
              <a:rPr lang="nb-NO"/>
              <a:t>Ikke nok tid til budsjettarbeidet</a:t>
            </a:r>
          </a:p>
          <a:p>
            <a:pPr>
              <a:lnSpc>
                <a:spcPct val="90000"/>
              </a:lnSpc>
            </a:pPr>
            <a:r>
              <a:rPr lang="nb-NO"/>
              <a:t>Politikere kommer for sent inn i prosessen</a:t>
            </a:r>
          </a:p>
          <a:p>
            <a:pPr>
              <a:lnSpc>
                <a:spcPct val="90000"/>
              </a:lnSpc>
            </a:pPr>
            <a:r>
              <a:rPr lang="nb-NO"/>
              <a:t>Budsjettdokumentene er vanskelige å forstå</a:t>
            </a:r>
          </a:p>
          <a:p>
            <a:pPr>
              <a:lnSpc>
                <a:spcPct val="90000"/>
              </a:lnSpc>
            </a:pPr>
            <a:r>
              <a:rPr lang="nb-NO"/>
              <a:t>Vanskelig å se det politiske handlingsrommet og legge føringer for arbeidet med årsbudsjettet</a:t>
            </a:r>
          </a:p>
          <a:p>
            <a:pPr marL="0" indent="0">
              <a:lnSpc>
                <a:spcPct val="90000"/>
              </a:lnSpc>
              <a:buNone/>
            </a:pPr>
            <a:endParaRPr lang="nb-NO"/>
          </a:p>
        </p:txBody>
      </p:sp>
      <p:pic>
        <p:nvPicPr>
          <p:cNvPr id="6" name="Plassholder for bilde 4">
            <a:extLst>
              <a:ext uri="{FF2B5EF4-FFF2-40B4-BE49-F238E27FC236}">
                <a16:creationId xmlns:a16="http://schemas.microsoft.com/office/drawing/2014/main" id="{AD3060AA-9671-2067-3DBC-32DD95C2CF50}"/>
              </a:ext>
            </a:extLst>
          </p:cNvPr>
          <p:cNvPicPr>
            <a:picLocks noGrp="1" noChangeAspect="1"/>
          </p:cNvPicPr>
          <p:nvPr>
            <p:ph type="pic" sz="quarter" idx="11"/>
          </p:nvPr>
        </p:nvPicPr>
        <p:blipFill rotWithShape="1">
          <a:blip r:embed="rId3"/>
          <a:srcRect l="2437" r="28676" b="2"/>
          <a:stretch/>
        </p:blipFill>
        <p:spPr>
          <a:xfrm>
            <a:off x="6096001" y="10"/>
            <a:ext cx="6096000" cy="6857990"/>
          </a:xfrm>
          <a:prstGeom prst="rect">
            <a:avLst/>
          </a:prstGeom>
          <a:noFill/>
        </p:spPr>
      </p:pic>
    </p:spTree>
    <p:extLst>
      <p:ext uri="{BB962C8B-B14F-4D97-AF65-F5344CB8AC3E}">
        <p14:creationId xmlns:p14="http://schemas.microsoft.com/office/powerpoint/2010/main" val="469224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66">
            <a:extLst>
              <a:ext uri="{FF2B5EF4-FFF2-40B4-BE49-F238E27FC236}">
                <a16:creationId xmlns:a16="http://schemas.microsoft.com/office/drawing/2014/main" id="{234AF599-D186-4241-B3DE-78092D3F5C3D}"/>
              </a:ext>
            </a:extLst>
          </p:cNvPr>
          <p:cNvSpPr/>
          <p:nvPr/>
        </p:nvSpPr>
        <p:spPr>
          <a:xfrm>
            <a:off x="8325608" y="4822671"/>
            <a:ext cx="2732800" cy="395022"/>
          </a:xfrm>
          <a:custGeom>
            <a:avLst/>
            <a:gdLst>
              <a:gd name="connsiteX0" fmla="*/ 0 w 2390329"/>
              <a:gd name="connsiteY0" fmla="*/ 0 h 395022"/>
              <a:gd name="connsiteX1" fmla="*/ 2390329 w 2390329"/>
              <a:gd name="connsiteY1" fmla="*/ 0 h 395022"/>
              <a:gd name="connsiteX2" fmla="*/ 2390329 w 2390329"/>
              <a:gd name="connsiteY2" fmla="*/ 395022 h 395022"/>
              <a:gd name="connsiteX3" fmla="*/ 0 w 2390329"/>
              <a:gd name="connsiteY3" fmla="*/ 395022 h 395022"/>
              <a:gd name="connsiteX4" fmla="*/ 0 w 2390329"/>
              <a:gd name="connsiteY4" fmla="*/ 0 h 395022"/>
              <a:gd name="connsiteX0" fmla="*/ 0 w 2665582"/>
              <a:gd name="connsiteY0" fmla="*/ 0 h 395022"/>
              <a:gd name="connsiteX1" fmla="*/ 2665582 w 2665582"/>
              <a:gd name="connsiteY1" fmla="*/ 0 h 395022"/>
              <a:gd name="connsiteX2" fmla="*/ 2665582 w 2665582"/>
              <a:gd name="connsiteY2" fmla="*/ 395022 h 395022"/>
              <a:gd name="connsiteX3" fmla="*/ 275253 w 2665582"/>
              <a:gd name="connsiteY3" fmla="*/ 395022 h 395022"/>
              <a:gd name="connsiteX4" fmla="*/ 0 w 2665582"/>
              <a:gd name="connsiteY4" fmla="*/ 0 h 395022"/>
              <a:gd name="connsiteX0" fmla="*/ 0 w 2408908"/>
              <a:gd name="connsiteY0" fmla="*/ 0 h 395022"/>
              <a:gd name="connsiteX1" fmla="*/ 2408908 w 2408908"/>
              <a:gd name="connsiteY1" fmla="*/ 0 h 395022"/>
              <a:gd name="connsiteX2" fmla="*/ 2408908 w 2408908"/>
              <a:gd name="connsiteY2" fmla="*/ 395022 h 395022"/>
              <a:gd name="connsiteX3" fmla="*/ 18579 w 2408908"/>
              <a:gd name="connsiteY3" fmla="*/ 395022 h 395022"/>
              <a:gd name="connsiteX4" fmla="*/ 0 w 2408908"/>
              <a:gd name="connsiteY4" fmla="*/ 0 h 3950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08908" h="395022">
                <a:moveTo>
                  <a:pt x="0" y="0"/>
                </a:moveTo>
                <a:lnTo>
                  <a:pt x="2408908" y="0"/>
                </a:lnTo>
                <a:lnTo>
                  <a:pt x="2408908" y="395022"/>
                </a:lnTo>
                <a:lnTo>
                  <a:pt x="18579" y="395022"/>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9000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lang="nb-NO">
                <a:solidFill>
                  <a:prstClr val="black"/>
                </a:solidFill>
                <a:latin typeface="Calibri"/>
              </a:rPr>
              <a:t>Mai</a:t>
            </a:r>
            <a:r>
              <a:rPr kumimoji="0" lang="nb-NO" sz="1800" b="0" i="0" u="none" strike="noStrike" kern="1200" cap="none" spc="0" normalizeH="0" baseline="0" noProof="0">
                <a:ln>
                  <a:noFill/>
                </a:ln>
                <a:solidFill>
                  <a:prstClr val="black"/>
                </a:solidFill>
                <a:effectLst/>
                <a:uLnTx/>
                <a:uFillTx/>
                <a:latin typeface="Calibri"/>
                <a:ea typeface="+mn-ea"/>
                <a:cs typeface="+mn-cs"/>
              </a:rPr>
              <a:t>: Tertialrapportering</a:t>
            </a:r>
          </a:p>
        </p:txBody>
      </p:sp>
      <p:sp>
        <p:nvSpPr>
          <p:cNvPr id="4" name="Friform 24">
            <a:extLst>
              <a:ext uri="{FF2B5EF4-FFF2-40B4-BE49-F238E27FC236}">
                <a16:creationId xmlns:a16="http://schemas.microsoft.com/office/drawing/2014/main" id="{8FFCE30E-E0EA-1240-B212-80CF8B210064}"/>
              </a:ext>
            </a:extLst>
          </p:cNvPr>
          <p:cNvSpPr/>
          <p:nvPr/>
        </p:nvSpPr>
        <p:spPr>
          <a:xfrm rot="3600000">
            <a:off x="4914826" y="4680056"/>
            <a:ext cx="912040" cy="1040062"/>
          </a:xfrm>
          <a:custGeom>
            <a:avLst/>
            <a:gdLst>
              <a:gd name="connsiteX0" fmla="*/ 0 w 1231796"/>
              <a:gd name="connsiteY0" fmla="*/ 167918 h 1404701"/>
              <a:gd name="connsiteX1" fmla="*/ 76717 w 1231796"/>
              <a:gd name="connsiteY1" fmla="*/ 166204 h 1404701"/>
              <a:gd name="connsiteX2" fmla="*/ 533406 w 1231796"/>
              <a:gd name="connsiteY2" fmla="*/ 43835 h 1404701"/>
              <a:gd name="connsiteX3" fmla="*/ 613405 w 1231796"/>
              <a:gd name="connsiteY3" fmla="*/ 0 h 1404701"/>
              <a:gd name="connsiteX4" fmla="*/ 1231796 w 1231796"/>
              <a:gd name="connsiteY4" fmla="*/ 1071086 h 1404701"/>
              <a:gd name="connsiteX5" fmla="*/ 1076237 w 1231796"/>
              <a:gd name="connsiteY5" fmla="*/ 1156324 h 1404701"/>
              <a:gd name="connsiteX6" fmla="*/ 162858 w 1231796"/>
              <a:gd name="connsiteY6" fmla="*/ 1401064 h 1404701"/>
              <a:gd name="connsiteX7" fmla="*/ 0 w 1231796"/>
              <a:gd name="connsiteY7" fmla="*/ 1404701 h 1404701"/>
              <a:gd name="connsiteX8" fmla="*/ 0 w 1231796"/>
              <a:gd name="connsiteY8" fmla="*/ 167918 h 1404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1796" h="1404701">
                <a:moveTo>
                  <a:pt x="0" y="167918"/>
                </a:moveTo>
                <a:lnTo>
                  <a:pt x="76717" y="166204"/>
                </a:lnTo>
                <a:cubicBezTo>
                  <a:pt x="235255" y="155001"/>
                  <a:pt x="390507" y="113401"/>
                  <a:pt x="533406" y="43835"/>
                </a:cubicBezTo>
                <a:lnTo>
                  <a:pt x="613405" y="0"/>
                </a:lnTo>
                <a:lnTo>
                  <a:pt x="1231796" y="1071086"/>
                </a:lnTo>
                <a:lnTo>
                  <a:pt x="1076237" y="1156324"/>
                </a:lnTo>
                <a:cubicBezTo>
                  <a:pt x="790438" y="1295457"/>
                  <a:pt x="479934" y="1378656"/>
                  <a:pt x="162858" y="1401064"/>
                </a:cubicBezTo>
                <a:lnTo>
                  <a:pt x="0" y="1404701"/>
                </a:lnTo>
                <a:lnTo>
                  <a:pt x="0" y="167918"/>
                </a:lnTo>
                <a:close/>
              </a:path>
            </a:pathLst>
          </a:custGeom>
          <a:solidFill>
            <a:schemeClr val="accent4"/>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5" name="Friform 25">
            <a:extLst>
              <a:ext uri="{FF2B5EF4-FFF2-40B4-BE49-F238E27FC236}">
                <a16:creationId xmlns:a16="http://schemas.microsoft.com/office/drawing/2014/main" id="{CD8FF27C-1B2B-2D49-880A-C5381C6E6E1B}"/>
              </a:ext>
            </a:extLst>
          </p:cNvPr>
          <p:cNvSpPr/>
          <p:nvPr/>
        </p:nvSpPr>
        <p:spPr>
          <a:xfrm rot="5400000">
            <a:off x="4509110" y="4089754"/>
            <a:ext cx="912040" cy="1040062"/>
          </a:xfrm>
          <a:custGeom>
            <a:avLst/>
            <a:gdLst>
              <a:gd name="connsiteX0" fmla="*/ 0 w 1231796"/>
              <a:gd name="connsiteY0" fmla="*/ 167918 h 1404701"/>
              <a:gd name="connsiteX1" fmla="*/ 76717 w 1231796"/>
              <a:gd name="connsiteY1" fmla="*/ 166204 h 1404701"/>
              <a:gd name="connsiteX2" fmla="*/ 533406 w 1231796"/>
              <a:gd name="connsiteY2" fmla="*/ 43835 h 1404701"/>
              <a:gd name="connsiteX3" fmla="*/ 613405 w 1231796"/>
              <a:gd name="connsiteY3" fmla="*/ 0 h 1404701"/>
              <a:gd name="connsiteX4" fmla="*/ 1231796 w 1231796"/>
              <a:gd name="connsiteY4" fmla="*/ 1071086 h 1404701"/>
              <a:gd name="connsiteX5" fmla="*/ 1076237 w 1231796"/>
              <a:gd name="connsiteY5" fmla="*/ 1156324 h 1404701"/>
              <a:gd name="connsiteX6" fmla="*/ 162858 w 1231796"/>
              <a:gd name="connsiteY6" fmla="*/ 1401064 h 1404701"/>
              <a:gd name="connsiteX7" fmla="*/ 0 w 1231796"/>
              <a:gd name="connsiteY7" fmla="*/ 1404701 h 1404701"/>
              <a:gd name="connsiteX8" fmla="*/ 0 w 1231796"/>
              <a:gd name="connsiteY8" fmla="*/ 167918 h 1404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1796" h="1404701">
                <a:moveTo>
                  <a:pt x="0" y="167918"/>
                </a:moveTo>
                <a:lnTo>
                  <a:pt x="76717" y="166204"/>
                </a:lnTo>
                <a:cubicBezTo>
                  <a:pt x="235255" y="155001"/>
                  <a:pt x="390507" y="113401"/>
                  <a:pt x="533406" y="43835"/>
                </a:cubicBezTo>
                <a:lnTo>
                  <a:pt x="613405" y="0"/>
                </a:lnTo>
                <a:lnTo>
                  <a:pt x="1231796" y="1071086"/>
                </a:lnTo>
                <a:lnTo>
                  <a:pt x="1076237" y="1156324"/>
                </a:lnTo>
                <a:cubicBezTo>
                  <a:pt x="790438" y="1295457"/>
                  <a:pt x="479934" y="1378656"/>
                  <a:pt x="162858" y="1401064"/>
                </a:cubicBezTo>
                <a:lnTo>
                  <a:pt x="0" y="1404701"/>
                </a:lnTo>
                <a:lnTo>
                  <a:pt x="0" y="167918"/>
                </a:lnTo>
                <a:close/>
              </a:path>
            </a:pathLst>
          </a:custGeom>
          <a:solidFill>
            <a:schemeClr val="accent4"/>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6" name="Friform 26">
            <a:extLst>
              <a:ext uri="{FF2B5EF4-FFF2-40B4-BE49-F238E27FC236}">
                <a16:creationId xmlns:a16="http://schemas.microsoft.com/office/drawing/2014/main" id="{4050929B-27A5-8645-8420-8D5489118F39}"/>
              </a:ext>
            </a:extLst>
          </p:cNvPr>
          <p:cNvSpPr/>
          <p:nvPr/>
        </p:nvSpPr>
        <p:spPr>
          <a:xfrm rot="9000000">
            <a:off x="4760794" y="2725925"/>
            <a:ext cx="912040" cy="1040062"/>
          </a:xfrm>
          <a:custGeom>
            <a:avLst/>
            <a:gdLst>
              <a:gd name="connsiteX0" fmla="*/ 0 w 1231796"/>
              <a:gd name="connsiteY0" fmla="*/ 167918 h 1404701"/>
              <a:gd name="connsiteX1" fmla="*/ 76717 w 1231796"/>
              <a:gd name="connsiteY1" fmla="*/ 166204 h 1404701"/>
              <a:gd name="connsiteX2" fmla="*/ 533406 w 1231796"/>
              <a:gd name="connsiteY2" fmla="*/ 43835 h 1404701"/>
              <a:gd name="connsiteX3" fmla="*/ 613405 w 1231796"/>
              <a:gd name="connsiteY3" fmla="*/ 0 h 1404701"/>
              <a:gd name="connsiteX4" fmla="*/ 1231796 w 1231796"/>
              <a:gd name="connsiteY4" fmla="*/ 1071086 h 1404701"/>
              <a:gd name="connsiteX5" fmla="*/ 1076237 w 1231796"/>
              <a:gd name="connsiteY5" fmla="*/ 1156324 h 1404701"/>
              <a:gd name="connsiteX6" fmla="*/ 162858 w 1231796"/>
              <a:gd name="connsiteY6" fmla="*/ 1401064 h 1404701"/>
              <a:gd name="connsiteX7" fmla="*/ 0 w 1231796"/>
              <a:gd name="connsiteY7" fmla="*/ 1404701 h 1404701"/>
              <a:gd name="connsiteX8" fmla="*/ 0 w 1231796"/>
              <a:gd name="connsiteY8" fmla="*/ 167918 h 1404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1796" h="1404701">
                <a:moveTo>
                  <a:pt x="0" y="167918"/>
                </a:moveTo>
                <a:lnTo>
                  <a:pt x="76717" y="166204"/>
                </a:lnTo>
                <a:cubicBezTo>
                  <a:pt x="235255" y="155001"/>
                  <a:pt x="390507" y="113401"/>
                  <a:pt x="533406" y="43835"/>
                </a:cubicBezTo>
                <a:lnTo>
                  <a:pt x="613405" y="0"/>
                </a:lnTo>
                <a:lnTo>
                  <a:pt x="1231796" y="1071086"/>
                </a:lnTo>
                <a:lnTo>
                  <a:pt x="1076237" y="1156324"/>
                </a:lnTo>
                <a:cubicBezTo>
                  <a:pt x="790438" y="1295457"/>
                  <a:pt x="479934" y="1378656"/>
                  <a:pt x="162858" y="1401064"/>
                </a:cubicBezTo>
                <a:lnTo>
                  <a:pt x="0" y="1404701"/>
                </a:lnTo>
                <a:lnTo>
                  <a:pt x="0" y="167918"/>
                </a:lnTo>
                <a:close/>
              </a:path>
            </a:pathLst>
          </a:custGeom>
          <a:solidFill>
            <a:schemeClr val="accent4"/>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7" name="Friform 27">
            <a:extLst>
              <a:ext uri="{FF2B5EF4-FFF2-40B4-BE49-F238E27FC236}">
                <a16:creationId xmlns:a16="http://schemas.microsoft.com/office/drawing/2014/main" id="{D24EC847-735B-944E-A99F-45E282C9AF9A}"/>
              </a:ext>
            </a:extLst>
          </p:cNvPr>
          <p:cNvSpPr/>
          <p:nvPr/>
        </p:nvSpPr>
        <p:spPr>
          <a:xfrm rot="10800000">
            <a:off x="5352218" y="2320915"/>
            <a:ext cx="912040" cy="1040062"/>
          </a:xfrm>
          <a:custGeom>
            <a:avLst/>
            <a:gdLst>
              <a:gd name="connsiteX0" fmla="*/ 0 w 1231796"/>
              <a:gd name="connsiteY0" fmla="*/ 167918 h 1404701"/>
              <a:gd name="connsiteX1" fmla="*/ 76717 w 1231796"/>
              <a:gd name="connsiteY1" fmla="*/ 166204 h 1404701"/>
              <a:gd name="connsiteX2" fmla="*/ 533406 w 1231796"/>
              <a:gd name="connsiteY2" fmla="*/ 43835 h 1404701"/>
              <a:gd name="connsiteX3" fmla="*/ 613405 w 1231796"/>
              <a:gd name="connsiteY3" fmla="*/ 0 h 1404701"/>
              <a:gd name="connsiteX4" fmla="*/ 1231796 w 1231796"/>
              <a:gd name="connsiteY4" fmla="*/ 1071086 h 1404701"/>
              <a:gd name="connsiteX5" fmla="*/ 1076237 w 1231796"/>
              <a:gd name="connsiteY5" fmla="*/ 1156324 h 1404701"/>
              <a:gd name="connsiteX6" fmla="*/ 162858 w 1231796"/>
              <a:gd name="connsiteY6" fmla="*/ 1401064 h 1404701"/>
              <a:gd name="connsiteX7" fmla="*/ 0 w 1231796"/>
              <a:gd name="connsiteY7" fmla="*/ 1404701 h 1404701"/>
              <a:gd name="connsiteX8" fmla="*/ 0 w 1231796"/>
              <a:gd name="connsiteY8" fmla="*/ 167918 h 1404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1796" h="1404701">
                <a:moveTo>
                  <a:pt x="0" y="167918"/>
                </a:moveTo>
                <a:lnTo>
                  <a:pt x="76717" y="166204"/>
                </a:lnTo>
                <a:cubicBezTo>
                  <a:pt x="235255" y="155001"/>
                  <a:pt x="390507" y="113401"/>
                  <a:pt x="533406" y="43835"/>
                </a:cubicBezTo>
                <a:lnTo>
                  <a:pt x="613405" y="0"/>
                </a:lnTo>
                <a:lnTo>
                  <a:pt x="1231796" y="1071086"/>
                </a:lnTo>
                <a:lnTo>
                  <a:pt x="1076237" y="1156324"/>
                </a:lnTo>
                <a:cubicBezTo>
                  <a:pt x="790438" y="1295457"/>
                  <a:pt x="479934" y="1378656"/>
                  <a:pt x="162858" y="1401064"/>
                </a:cubicBezTo>
                <a:lnTo>
                  <a:pt x="0" y="1404701"/>
                </a:lnTo>
                <a:lnTo>
                  <a:pt x="0" y="167918"/>
                </a:lnTo>
                <a:close/>
              </a:path>
            </a:pathLst>
          </a:custGeom>
          <a:solidFill>
            <a:schemeClr val="accent4"/>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8" name="Friform 28">
            <a:extLst>
              <a:ext uri="{FF2B5EF4-FFF2-40B4-BE49-F238E27FC236}">
                <a16:creationId xmlns:a16="http://schemas.microsoft.com/office/drawing/2014/main" id="{CD646A9C-DFED-7249-B36A-4D8DB7B744FE}"/>
              </a:ext>
            </a:extLst>
          </p:cNvPr>
          <p:cNvSpPr/>
          <p:nvPr/>
        </p:nvSpPr>
        <p:spPr>
          <a:xfrm rot="12600000">
            <a:off x="6077388" y="2269614"/>
            <a:ext cx="912040" cy="1040062"/>
          </a:xfrm>
          <a:custGeom>
            <a:avLst/>
            <a:gdLst>
              <a:gd name="connsiteX0" fmla="*/ 0 w 1231796"/>
              <a:gd name="connsiteY0" fmla="*/ 167918 h 1404701"/>
              <a:gd name="connsiteX1" fmla="*/ 76717 w 1231796"/>
              <a:gd name="connsiteY1" fmla="*/ 166204 h 1404701"/>
              <a:gd name="connsiteX2" fmla="*/ 533406 w 1231796"/>
              <a:gd name="connsiteY2" fmla="*/ 43835 h 1404701"/>
              <a:gd name="connsiteX3" fmla="*/ 613405 w 1231796"/>
              <a:gd name="connsiteY3" fmla="*/ 0 h 1404701"/>
              <a:gd name="connsiteX4" fmla="*/ 1231796 w 1231796"/>
              <a:gd name="connsiteY4" fmla="*/ 1071086 h 1404701"/>
              <a:gd name="connsiteX5" fmla="*/ 1076237 w 1231796"/>
              <a:gd name="connsiteY5" fmla="*/ 1156324 h 1404701"/>
              <a:gd name="connsiteX6" fmla="*/ 162858 w 1231796"/>
              <a:gd name="connsiteY6" fmla="*/ 1401064 h 1404701"/>
              <a:gd name="connsiteX7" fmla="*/ 0 w 1231796"/>
              <a:gd name="connsiteY7" fmla="*/ 1404701 h 1404701"/>
              <a:gd name="connsiteX8" fmla="*/ 0 w 1231796"/>
              <a:gd name="connsiteY8" fmla="*/ 167918 h 1404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1796" h="1404701">
                <a:moveTo>
                  <a:pt x="0" y="167918"/>
                </a:moveTo>
                <a:lnTo>
                  <a:pt x="76717" y="166204"/>
                </a:lnTo>
                <a:cubicBezTo>
                  <a:pt x="235255" y="155001"/>
                  <a:pt x="390507" y="113401"/>
                  <a:pt x="533406" y="43835"/>
                </a:cubicBezTo>
                <a:lnTo>
                  <a:pt x="613405" y="0"/>
                </a:lnTo>
                <a:lnTo>
                  <a:pt x="1231796" y="1071086"/>
                </a:lnTo>
                <a:lnTo>
                  <a:pt x="1076237" y="1156324"/>
                </a:lnTo>
                <a:cubicBezTo>
                  <a:pt x="790438" y="1295457"/>
                  <a:pt x="479934" y="1378656"/>
                  <a:pt x="162858" y="1401064"/>
                </a:cubicBezTo>
                <a:lnTo>
                  <a:pt x="0" y="1404701"/>
                </a:lnTo>
                <a:lnTo>
                  <a:pt x="0" y="167918"/>
                </a:lnTo>
                <a:close/>
              </a:path>
            </a:pathLst>
          </a:custGeom>
          <a:solidFill>
            <a:schemeClr val="accent4"/>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9" name="Friform 32">
            <a:extLst>
              <a:ext uri="{FF2B5EF4-FFF2-40B4-BE49-F238E27FC236}">
                <a16:creationId xmlns:a16="http://schemas.microsoft.com/office/drawing/2014/main" id="{BF71E2BC-E55B-A440-A28A-BF71555E9928}"/>
              </a:ext>
            </a:extLst>
          </p:cNvPr>
          <p:cNvSpPr/>
          <p:nvPr/>
        </p:nvSpPr>
        <p:spPr>
          <a:xfrm rot="7200000">
            <a:off x="4451443" y="3373738"/>
            <a:ext cx="912040" cy="1040062"/>
          </a:xfrm>
          <a:custGeom>
            <a:avLst/>
            <a:gdLst>
              <a:gd name="connsiteX0" fmla="*/ 0 w 1231796"/>
              <a:gd name="connsiteY0" fmla="*/ 167918 h 1404701"/>
              <a:gd name="connsiteX1" fmla="*/ 76717 w 1231796"/>
              <a:gd name="connsiteY1" fmla="*/ 166204 h 1404701"/>
              <a:gd name="connsiteX2" fmla="*/ 533406 w 1231796"/>
              <a:gd name="connsiteY2" fmla="*/ 43835 h 1404701"/>
              <a:gd name="connsiteX3" fmla="*/ 613405 w 1231796"/>
              <a:gd name="connsiteY3" fmla="*/ 0 h 1404701"/>
              <a:gd name="connsiteX4" fmla="*/ 1231796 w 1231796"/>
              <a:gd name="connsiteY4" fmla="*/ 1071086 h 1404701"/>
              <a:gd name="connsiteX5" fmla="*/ 1076237 w 1231796"/>
              <a:gd name="connsiteY5" fmla="*/ 1156324 h 1404701"/>
              <a:gd name="connsiteX6" fmla="*/ 162858 w 1231796"/>
              <a:gd name="connsiteY6" fmla="*/ 1401064 h 1404701"/>
              <a:gd name="connsiteX7" fmla="*/ 0 w 1231796"/>
              <a:gd name="connsiteY7" fmla="*/ 1404701 h 1404701"/>
              <a:gd name="connsiteX8" fmla="*/ 0 w 1231796"/>
              <a:gd name="connsiteY8" fmla="*/ 167918 h 1404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1796" h="1404701">
                <a:moveTo>
                  <a:pt x="0" y="167918"/>
                </a:moveTo>
                <a:lnTo>
                  <a:pt x="76717" y="166204"/>
                </a:lnTo>
                <a:cubicBezTo>
                  <a:pt x="235255" y="155001"/>
                  <a:pt x="390507" y="113401"/>
                  <a:pt x="533406" y="43835"/>
                </a:cubicBezTo>
                <a:lnTo>
                  <a:pt x="613405" y="0"/>
                </a:lnTo>
                <a:lnTo>
                  <a:pt x="1231796" y="1071086"/>
                </a:lnTo>
                <a:lnTo>
                  <a:pt x="1076237" y="1156324"/>
                </a:lnTo>
                <a:cubicBezTo>
                  <a:pt x="790438" y="1295457"/>
                  <a:pt x="479934" y="1378656"/>
                  <a:pt x="162858" y="1401064"/>
                </a:cubicBezTo>
                <a:lnTo>
                  <a:pt x="0" y="1404701"/>
                </a:lnTo>
                <a:lnTo>
                  <a:pt x="0" y="167918"/>
                </a:lnTo>
                <a:close/>
              </a:path>
            </a:pathLst>
          </a:custGeom>
          <a:solidFill>
            <a:schemeClr val="accent4"/>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10" name="Friform 35">
            <a:extLst>
              <a:ext uri="{FF2B5EF4-FFF2-40B4-BE49-F238E27FC236}">
                <a16:creationId xmlns:a16="http://schemas.microsoft.com/office/drawing/2014/main" id="{F26F3B68-9AF7-674C-9873-86EC8A6868DB}"/>
              </a:ext>
            </a:extLst>
          </p:cNvPr>
          <p:cNvSpPr/>
          <p:nvPr/>
        </p:nvSpPr>
        <p:spPr>
          <a:xfrm rot="14400000">
            <a:off x="6725725" y="2574058"/>
            <a:ext cx="912040" cy="1040062"/>
          </a:xfrm>
          <a:custGeom>
            <a:avLst/>
            <a:gdLst>
              <a:gd name="connsiteX0" fmla="*/ 0 w 1231796"/>
              <a:gd name="connsiteY0" fmla="*/ 167918 h 1404701"/>
              <a:gd name="connsiteX1" fmla="*/ 76717 w 1231796"/>
              <a:gd name="connsiteY1" fmla="*/ 166204 h 1404701"/>
              <a:gd name="connsiteX2" fmla="*/ 533406 w 1231796"/>
              <a:gd name="connsiteY2" fmla="*/ 43835 h 1404701"/>
              <a:gd name="connsiteX3" fmla="*/ 613405 w 1231796"/>
              <a:gd name="connsiteY3" fmla="*/ 0 h 1404701"/>
              <a:gd name="connsiteX4" fmla="*/ 1231796 w 1231796"/>
              <a:gd name="connsiteY4" fmla="*/ 1071086 h 1404701"/>
              <a:gd name="connsiteX5" fmla="*/ 1076237 w 1231796"/>
              <a:gd name="connsiteY5" fmla="*/ 1156324 h 1404701"/>
              <a:gd name="connsiteX6" fmla="*/ 162858 w 1231796"/>
              <a:gd name="connsiteY6" fmla="*/ 1401064 h 1404701"/>
              <a:gd name="connsiteX7" fmla="*/ 0 w 1231796"/>
              <a:gd name="connsiteY7" fmla="*/ 1404701 h 1404701"/>
              <a:gd name="connsiteX8" fmla="*/ 0 w 1231796"/>
              <a:gd name="connsiteY8" fmla="*/ 167918 h 1404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1796" h="1404701">
                <a:moveTo>
                  <a:pt x="0" y="167918"/>
                </a:moveTo>
                <a:lnTo>
                  <a:pt x="76717" y="166204"/>
                </a:lnTo>
                <a:cubicBezTo>
                  <a:pt x="235255" y="155001"/>
                  <a:pt x="390507" y="113401"/>
                  <a:pt x="533406" y="43835"/>
                </a:cubicBezTo>
                <a:lnTo>
                  <a:pt x="613405" y="0"/>
                </a:lnTo>
                <a:lnTo>
                  <a:pt x="1231796" y="1071086"/>
                </a:lnTo>
                <a:lnTo>
                  <a:pt x="1076237" y="1156324"/>
                </a:lnTo>
                <a:cubicBezTo>
                  <a:pt x="790438" y="1295457"/>
                  <a:pt x="479934" y="1378656"/>
                  <a:pt x="162858" y="1401064"/>
                </a:cubicBezTo>
                <a:lnTo>
                  <a:pt x="0" y="1404701"/>
                </a:lnTo>
                <a:lnTo>
                  <a:pt x="0" y="167918"/>
                </a:lnTo>
                <a:close/>
              </a:path>
            </a:pathLst>
          </a:custGeom>
          <a:solidFill>
            <a:schemeClr val="accent4"/>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11" name="Friform 36">
            <a:extLst>
              <a:ext uri="{FF2B5EF4-FFF2-40B4-BE49-F238E27FC236}">
                <a16:creationId xmlns:a16="http://schemas.microsoft.com/office/drawing/2014/main" id="{6BC83745-1BC7-1F4A-8A18-C8AA1AAD8013}"/>
              </a:ext>
            </a:extLst>
          </p:cNvPr>
          <p:cNvSpPr/>
          <p:nvPr/>
        </p:nvSpPr>
        <p:spPr>
          <a:xfrm rot="16200000">
            <a:off x="7118614" y="3166164"/>
            <a:ext cx="912040" cy="1040062"/>
          </a:xfrm>
          <a:custGeom>
            <a:avLst/>
            <a:gdLst>
              <a:gd name="connsiteX0" fmla="*/ 0 w 1231796"/>
              <a:gd name="connsiteY0" fmla="*/ 167918 h 1404701"/>
              <a:gd name="connsiteX1" fmla="*/ 76717 w 1231796"/>
              <a:gd name="connsiteY1" fmla="*/ 166204 h 1404701"/>
              <a:gd name="connsiteX2" fmla="*/ 533406 w 1231796"/>
              <a:gd name="connsiteY2" fmla="*/ 43835 h 1404701"/>
              <a:gd name="connsiteX3" fmla="*/ 613405 w 1231796"/>
              <a:gd name="connsiteY3" fmla="*/ 0 h 1404701"/>
              <a:gd name="connsiteX4" fmla="*/ 1231796 w 1231796"/>
              <a:gd name="connsiteY4" fmla="*/ 1071086 h 1404701"/>
              <a:gd name="connsiteX5" fmla="*/ 1076237 w 1231796"/>
              <a:gd name="connsiteY5" fmla="*/ 1156324 h 1404701"/>
              <a:gd name="connsiteX6" fmla="*/ 162858 w 1231796"/>
              <a:gd name="connsiteY6" fmla="*/ 1401064 h 1404701"/>
              <a:gd name="connsiteX7" fmla="*/ 0 w 1231796"/>
              <a:gd name="connsiteY7" fmla="*/ 1404701 h 1404701"/>
              <a:gd name="connsiteX8" fmla="*/ 0 w 1231796"/>
              <a:gd name="connsiteY8" fmla="*/ 167918 h 1404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1796" h="1404701">
                <a:moveTo>
                  <a:pt x="0" y="167918"/>
                </a:moveTo>
                <a:lnTo>
                  <a:pt x="76717" y="166204"/>
                </a:lnTo>
                <a:cubicBezTo>
                  <a:pt x="235255" y="155001"/>
                  <a:pt x="390507" y="113401"/>
                  <a:pt x="533406" y="43835"/>
                </a:cubicBezTo>
                <a:lnTo>
                  <a:pt x="613405" y="0"/>
                </a:lnTo>
                <a:lnTo>
                  <a:pt x="1231796" y="1071086"/>
                </a:lnTo>
                <a:lnTo>
                  <a:pt x="1076237" y="1156324"/>
                </a:lnTo>
                <a:cubicBezTo>
                  <a:pt x="790438" y="1295457"/>
                  <a:pt x="479934" y="1378656"/>
                  <a:pt x="162858" y="1401064"/>
                </a:cubicBezTo>
                <a:lnTo>
                  <a:pt x="0" y="1404701"/>
                </a:lnTo>
                <a:lnTo>
                  <a:pt x="0" y="167918"/>
                </a:lnTo>
                <a:close/>
              </a:path>
            </a:pathLst>
          </a:custGeom>
          <a:solidFill>
            <a:schemeClr val="accent4"/>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12" name="Friform 37">
            <a:extLst>
              <a:ext uri="{FF2B5EF4-FFF2-40B4-BE49-F238E27FC236}">
                <a16:creationId xmlns:a16="http://schemas.microsoft.com/office/drawing/2014/main" id="{44987C7F-84EF-8040-B86D-90D8E5540D3A}"/>
              </a:ext>
            </a:extLst>
          </p:cNvPr>
          <p:cNvSpPr/>
          <p:nvPr/>
        </p:nvSpPr>
        <p:spPr>
          <a:xfrm rot="19800000">
            <a:off x="6865687" y="4531753"/>
            <a:ext cx="912040" cy="1040062"/>
          </a:xfrm>
          <a:custGeom>
            <a:avLst/>
            <a:gdLst>
              <a:gd name="connsiteX0" fmla="*/ 0 w 1231796"/>
              <a:gd name="connsiteY0" fmla="*/ 167918 h 1404701"/>
              <a:gd name="connsiteX1" fmla="*/ 76717 w 1231796"/>
              <a:gd name="connsiteY1" fmla="*/ 166204 h 1404701"/>
              <a:gd name="connsiteX2" fmla="*/ 533406 w 1231796"/>
              <a:gd name="connsiteY2" fmla="*/ 43835 h 1404701"/>
              <a:gd name="connsiteX3" fmla="*/ 613405 w 1231796"/>
              <a:gd name="connsiteY3" fmla="*/ 0 h 1404701"/>
              <a:gd name="connsiteX4" fmla="*/ 1231796 w 1231796"/>
              <a:gd name="connsiteY4" fmla="*/ 1071086 h 1404701"/>
              <a:gd name="connsiteX5" fmla="*/ 1076237 w 1231796"/>
              <a:gd name="connsiteY5" fmla="*/ 1156324 h 1404701"/>
              <a:gd name="connsiteX6" fmla="*/ 162858 w 1231796"/>
              <a:gd name="connsiteY6" fmla="*/ 1401064 h 1404701"/>
              <a:gd name="connsiteX7" fmla="*/ 0 w 1231796"/>
              <a:gd name="connsiteY7" fmla="*/ 1404701 h 1404701"/>
              <a:gd name="connsiteX8" fmla="*/ 0 w 1231796"/>
              <a:gd name="connsiteY8" fmla="*/ 167918 h 1404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1796" h="1404701">
                <a:moveTo>
                  <a:pt x="0" y="167918"/>
                </a:moveTo>
                <a:lnTo>
                  <a:pt x="76717" y="166204"/>
                </a:lnTo>
                <a:cubicBezTo>
                  <a:pt x="235255" y="155001"/>
                  <a:pt x="390507" y="113401"/>
                  <a:pt x="533406" y="43835"/>
                </a:cubicBezTo>
                <a:lnTo>
                  <a:pt x="613405" y="0"/>
                </a:lnTo>
                <a:lnTo>
                  <a:pt x="1231796" y="1071086"/>
                </a:lnTo>
                <a:lnTo>
                  <a:pt x="1076237" y="1156324"/>
                </a:lnTo>
                <a:cubicBezTo>
                  <a:pt x="790438" y="1295457"/>
                  <a:pt x="479934" y="1378656"/>
                  <a:pt x="162858" y="1401064"/>
                </a:cubicBezTo>
                <a:lnTo>
                  <a:pt x="0" y="1404701"/>
                </a:lnTo>
                <a:lnTo>
                  <a:pt x="0" y="167918"/>
                </a:lnTo>
                <a:close/>
              </a:path>
            </a:pathLst>
          </a:custGeom>
          <a:solidFill>
            <a:schemeClr val="accent4"/>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13" name="Friform 38">
            <a:extLst>
              <a:ext uri="{FF2B5EF4-FFF2-40B4-BE49-F238E27FC236}">
                <a16:creationId xmlns:a16="http://schemas.microsoft.com/office/drawing/2014/main" id="{4596B4FD-E0FD-D04D-AD0F-E13C25C9320E}"/>
              </a:ext>
            </a:extLst>
          </p:cNvPr>
          <p:cNvSpPr/>
          <p:nvPr/>
        </p:nvSpPr>
        <p:spPr>
          <a:xfrm>
            <a:off x="6269706" y="4933776"/>
            <a:ext cx="912040" cy="1040062"/>
          </a:xfrm>
          <a:custGeom>
            <a:avLst/>
            <a:gdLst>
              <a:gd name="connsiteX0" fmla="*/ 0 w 1231796"/>
              <a:gd name="connsiteY0" fmla="*/ 167918 h 1404701"/>
              <a:gd name="connsiteX1" fmla="*/ 76717 w 1231796"/>
              <a:gd name="connsiteY1" fmla="*/ 166204 h 1404701"/>
              <a:gd name="connsiteX2" fmla="*/ 533406 w 1231796"/>
              <a:gd name="connsiteY2" fmla="*/ 43835 h 1404701"/>
              <a:gd name="connsiteX3" fmla="*/ 613405 w 1231796"/>
              <a:gd name="connsiteY3" fmla="*/ 0 h 1404701"/>
              <a:gd name="connsiteX4" fmla="*/ 1231796 w 1231796"/>
              <a:gd name="connsiteY4" fmla="*/ 1071086 h 1404701"/>
              <a:gd name="connsiteX5" fmla="*/ 1076237 w 1231796"/>
              <a:gd name="connsiteY5" fmla="*/ 1156324 h 1404701"/>
              <a:gd name="connsiteX6" fmla="*/ 162858 w 1231796"/>
              <a:gd name="connsiteY6" fmla="*/ 1401064 h 1404701"/>
              <a:gd name="connsiteX7" fmla="*/ 0 w 1231796"/>
              <a:gd name="connsiteY7" fmla="*/ 1404701 h 1404701"/>
              <a:gd name="connsiteX8" fmla="*/ 0 w 1231796"/>
              <a:gd name="connsiteY8" fmla="*/ 167918 h 1404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1796" h="1404701">
                <a:moveTo>
                  <a:pt x="0" y="167918"/>
                </a:moveTo>
                <a:lnTo>
                  <a:pt x="76717" y="166204"/>
                </a:lnTo>
                <a:cubicBezTo>
                  <a:pt x="235255" y="155001"/>
                  <a:pt x="390507" y="113401"/>
                  <a:pt x="533406" y="43835"/>
                </a:cubicBezTo>
                <a:lnTo>
                  <a:pt x="613405" y="0"/>
                </a:lnTo>
                <a:lnTo>
                  <a:pt x="1231796" y="1071086"/>
                </a:lnTo>
                <a:lnTo>
                  <a:pt x="1076237" y="1156324"/>
                </a:lnTo>
                <a:cubicBezTo>
                  <a:pt x="790438" y="1295457"/>
                  <a:pt x="479934" y="1378656"/>
                  <a:pt x="162858" y="1401064"/>
                </a:cubicBezTo>
                <a:lnTo>
                  <a:pt x="0" y="1404701"/>
                </a:lnTo>
                <a:lnTo>
                  <a:pt x="0" y="167918"/>
                </a:lnTo>
                <a:close/>
              </a:path>
            </a:pathLst>
          </a:custGeom>
          <a:solidFill>
            <a:schemeClr val="accent4"/>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14" name="Friform 40">
            <a:extLst>
              <a:ext uri="{FF2B5EF4-FFF2-40B4-BE49-F238E27FC236}">
                <a16:creationId xmlns:a16="http://schemas.microsoft.com/office/drawing/2014/main" id="{0D2F4BA1-C739-1A4D-93C1-611700A9F999}"/>
              </a:ext>
            </a:extLst>
          </p:cNvPr>
          <p:cNvSpPr/>
          <p:nvPr/>
        </p:nvSpPr>
        <p:spPr>
          <a:xfrm rot="1800000">
            <a:off x="5559369" y="4988334"/>
            <a:ext cx="912040" cy="1040062"/>
          </a:xfrm>
          <a:custGeom>
            <a:avLst/>
            <a:gdLst>
              <a:gd name="connsiteX0" fmla="*/ 0 w 1231796"/>
              <a:gd name="connsiteY0" fmla="*/ 167918 h 1404701"/>
              <a:gd name="connsiteX1" fmla="*/ 76717 w 1231796"/>
              <a:gd name="connsiteY1" fmla="*/ 166204 h 1404701"/>
              <a:gd name="connsiteX2" fmla="*/ 533406 w 1231796"/>
              <a:gd name="connsiteY2" fmla="*/ 43835 h 1404701"/>
              <a:gd name="connsiteX3" fmla="*/ 613405 w 1231796"/>
              <a:gd name="connsiteY3" fmla="*/ 0 h 1404701"/>
              <a:gd name="connsiteX4" fmla="*/ 1231796 w 1231796"/>
              <a:gd name="connsiteY4" fmla="*/ 1071086 h 1404701"/>
              <a:gd name="connsiteX5" fmla="*/ 1076237 w 1231796"/>
              <a:gd name="connsiteY5" fmla="*/ 1156324 h 1404701"/>
              <a:gd name="connsiteX6" fmla="*/ 162858 w 1231796"/>
              <a:gd name="connsiteY6" fmla="*/ 1401064 h 1404701"/>
              <a:gd name="connsiteX7" fmla="*/ 0 w 1231796"/>
              <a:gd name="connsiteY7" fmla="*/ 1404701 h 1404701"/>
              <a:gd name="connsiteX8" fmla="*/ 0 w 1231796"/>
              <a:gd name="connsiteY8" fmla="*/ 167918 h 1404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1796" h="1404701">
                <a:moveTo>
                  <a:pt x="0" y="167918"/>
                </a:moveTo>
                <a:lnTo>
                  <a:pt x="76717" y="166204"/>
                </a:lnTo>
                <a:cubicBezTo>
                  <a:pt x="235255" y="155001"/>
                  <a:pt x="390507" y="113401"/>
                  <a:pt x="533406" y="43835"/>
                </a:cubicBezTo>
                <a:lnTo>
                  <a:pt x="613405" y="0"/>
                </a:lnTo>
                <a:lnTo>
                  <a:pt x="1231796" y="1071086"/>
                </a:lnTo>
                <a:lnTo>
                  <a:pt x="1076237" y="1156324"/>
                </a:lnTo>
                <a:cubicBezTo>
                  <a:pt x="790438" y="1295457"/>
                  <a:pt x="479934" y="1378656"/>
                  <a:pt x="162858" y="1401064"/>
                </a:cubicBezTo>
                <a:lnTo>
                  <a:pt x="0" y="1404701"/>
                </a:lnTo>
                <a:lnTo>
                  <a:pt x="0" y="167918"/>
                </a:lnTo>
                <a:close/>
              </a:path>
            </a:pathLst>
          </a:custGeom>
          <a:solidFill>
            <a:schemeClr val="accent4"/>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15" name="Friform 42">
            <a:extLst>
              <a:ext uri="{FF2B5EF4-FFF2-40B4-BE49-F238E27FC236}">
                <a16:creationId xmlns:a16="http://schemas.microsoft.com/office/drawing/2014/main" id="{8551C56B-1AF7-7A45-8C00-1A913D602494}"/>
              </a:ext>
            </a:extLst>
          </p:cNvPr>
          <p:cNvSpPr/>
          <p:nvPr/>
        </p:nvSpPr>
        <p:spPr>
          <a:xfrm rot="18000000">
            <a:off x="7175037" y="3883940"/>
            <a:ext cx="912040" cy="1040062"/>
          </a:xfrm>
          <a:custGeom>
            <a:avLst/>
            <a:gdLst>
              <a:gd name="connsiteX0" fmla="*/ 0 w 1231796"/>
              <a:gd name="connsiteY0" fmla="*/ 167918 h 1404701"/>
              <a:gd name="connsiteX1" fmla="*/ 76717 w 1231796"/>
              <a:gd name="connsiteY1" fmla="*/ 166204 h 1404701"/>
              <a:gd name="connsiteX2" fmla="*/ 533406 w 1231796"/>
              <a:gd name="connsiteY2" fmla="*/ 43835 h 1404701"/>
              <a:gd name="connsiteX3" fmla="*/ 613405 w 1231796"/>
              <a:gd name="connsiteY3" fmla="*/ 0 h 1404701"/>
              <a:gd name="connsiteX4" fmla="*/ 1231796 w 1231796"/>
              <a:gd name="connsiteY4" fmla="*/ 1071086 h 1404701"/>
              <a:gd name="connsiteX5" fmla="*/ 1076237 w 1231796"/>
              <a:gd name="connsiteY5" fmla="*/ 1156324 h 1404701"/>
              <a:gd name="connsiteX6" fmla="*/ 162858 w 1231796"/>
              <a:gd name="connsiteY6" fmla="*/ 1401064 h 1404701"/>
              <a:gd name="connsiteX7" fmla="*/ 0 w 1231796"/>
              <a:gd name="connsiteY7" fmla="*/ 1404701 h 1404701"/>
              <a:gd name="connsiteX8" fmla="*/ 0 w 1231796"/>
              <a:gd name="connsiteY8" fmla="*/ 167918 h 1404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1796" h="1404701">
                <a:moveTo>
                  <a:pt x="0" y="167918"/>
                </a:moveTo>
                <a:lnTo>
                  <a:pt x="76717" y="166204"/>
                </a:lnTo>
                <a:cubicBezTo>
                  <a:pt x="235255" y="155001"/>
                  <a:pt x="390507" y="113401"/>
                  <a:pt x="533406" y="43835"/>
                </a:cubicBezTo>
                <a:lnTo>
                  <a:pt x="613405" y="0"/>
                </a:lnTo>
                <a:lnTo>
                  <a:pt x="1231796" y="1071086"/>
                </a:lnTo>
                <a:lnTo>
                  <a:pt x="1076237" y="1156324"/>
                </a:lnTo>
                <a:cubicBezTo>
                  <a:pt x="790438" y="1295457"/>
                  <a:pt x="479934" y="1378656"/>
                  <a:pt x="162858" y="1401064"/>
                </a:cubicBezTo>
                <a:lnTo>
                  <a:pt x="0" y="1404701"/>
                </a:lnTo>
                <a:lnTo>
                  <a:pt x="0" y="167918"/>
                </a:lnTo>
                <a:close/>
              </a:path>
            </a:pathLst>
          </a:custGeom>
          <a:solidFill>
            <a:schemeClr val="accent4"/>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Calibri"/>
              <a:ea typeface="+mn-ea"/>
              <a:cs typeface="+mn-cs"/>
            </a:endParaRPr>
          </a:p>
        </p:txBody>
      </p:sp>
      <p:sp>
        <p:nvSpPr>
          <p:cNvPr id="16" name="TekstSylinder 15">
            <a:extLst>
              <a:ext uri="{FF2B5EF4-FFF2-40B4-BE49-F238E27FC236}">
                <a16:creationId xmlns:a16="http://schemas.microsoft.com/office/drawing/2014/main" id="{1DA92CCF-9FBD-7D41-95E3-B0C780FE280B}"/>
              </a:ext>
            </a:extLst>
          </p:cNvPr>
          <p:cNvSpPr txBox="1"/>
          <p:nvPr/>
        </p:nvSpPr>
        <p:spPr>
          <a:xfrm>
            <a:off x="5544011" y="2735496"/>
            <a:ext cx="690182"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nb-NO" b="1" i="0" u="none" strike="noStrike" kern="1200" cap="none" spc="0" normalizeH="0" baseline="0" noProof="0">
                <a:ln>
                  <a:noFill/>
                </a:ln>
                <a:effectLst/>
                <a:uLnTx/>
                <a:uFillTx/>
                <a:latin typeface="Calibri"/>
                <a:ea typeface="+mn-ea"/>
                <a:cs typeface="+mn-cs"/>
              </a:rPr>
              <a:t>DES</a:t>
            </a:r>
          </a:p>
        </p:txBody>
      </p:sp>
      <p:sp>
        <p:nvSpPr>
          <p:cNvPr id="17" name="TekstSylinder 16">
            <a:extLst>
              <a:ext uri="{FF2B5EF4-FFF2-40B4-BE49-F238E27FC236}">
                <a16:creationId xmlns:a16="http://schemas.microsoft.com/office/drawing/2014/main" id="{2082D006-03B4-D540-9F40-61ECC2CBD717}"/>
              </a:ext>
            </a:extLst>
          </p:cNvPr>
          <p:cNvSpPr txBox="1"/>
          <p:nvPr/>
        </p:nvSpPr>
        <p:spPr>
          <a:xfrm>
            <a:off x="6280205" y="2735496"/>
            <a:ext cx="690182"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nb-NO" b="1" i="0" u="none" strike="noStrike" kern="1200" cap="none" spc="0" normalizeH="0" baseline="0" noProof="0">
                <a:ln>
                  <a:noFill/>
                </a:ln>
                <a:effectLst/>
                <a:uLnTx/>
                <a:uFillTx/>
                <a:latin typeface="Calibri"/>
                <a:ea typeface="+mn-ea"/>
                <a:cs typeface="+mn-cs"/>
              </a:rPr>
              <a:t>JAN</a:t>
            </a:r>
          </a:p>
        </p:txBody>
      </p:sp>
      <p:sp>
        <p:nvSpPr>
          <p:cNvPr id="18" name="TekstSylinder 17">
            <a:extLst>
              <a:ext uri="{FF2B5EF4-FFF2-40B4-BE49-F238E27FC236}">
                <a16:creationId xmlns:a16="http://schemas.microsoft.com/office/drawing/2014/main" id="{45A0D5DF-4989-E54D-B05B-98627CB8DE5B}"/>
              </a:ext>
            </a:extLst>
          </p:cNvPr>
          <p:cNvSpPr txBox="1"/>
          <p:nvPr/>
        </p:nvSpPr>
        <p:spPr>
          <a:xfrm>
            <a:off x="6895075" y="3062049"/>
            <a:ext cx="690182"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nb-NO" b="1" i="0" u="none" strike="noStrike" kern="1200" cap="none" spc="0" normalizeH="0" baseline="0" noProof="0">
                <a:ln>
                  <a:noFill/>
                </a:ln>
                <a:effectLst/>
                <a:uLnTx/>
                <a:uFillTx/>
                <a:latin typeface="Calibri"/>
                <a:ea typeface="+mn-ea"/>
                <a:cs typeface="+mn-cs"/>
              </a:rPr>
              <a:t>FEB</a:t>
            </a:r>
          </a:p>
        </p:txBody>
      </p:sp>
      <p:sp>
        <p:nvSpPr>
          <p:cNvPr id="19" name="TekstSylinder 18">
            <a:extLst>
              <a:ext uri="{FF2B5EF4-FFF2-40B4-BE49-F238E27FC236}">
                <a16:creationId xmlns:a16="http://schemas.microsoft.com/office/drawing/2014/main" id="{49AE8DF8-1536-6F42-9A48-1E219E948CAC}"/>
              </a:ext>
            </a:extLst>
          </p:cNvPr>
          <p:cNvSpPr txBox="1"/>
          <p:nvPr/>
        </p:nvSpPr>
        <p:spPr>
          <a:xfrm>
            <a:off x="7272752" y="3708324"/>
            <a:ext cx="690182"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nb-NO" b="1" i="0" u="none" strike="noStrike" kern="1200" cap="none" spc="0" normalizeH="0" baseline="0" noProof="0">
                <a:ln>
                  <a:noFill/>
                </a:ln>
                <a:effectLst/>
                <a:uLnTx/>
                <a:uFillTx/>
                <a:latin typeface="Calibri"/>
                <a:ea typeface="+mn-ea"/>
                <a:cs typeface="+mn-cs"/>
              </a:rPr>
              <a:t>MAR</a:t>
            </a:r>
          </a:p>
        </p:txBody>
      </p:sp>
      <p:sp>
        <p:nvSpPr>
          <p:cNvPr id="20" name="TekstSylinder 19">
            <a:extLst>
              <a:ext uri="{FF2B5EF4-FFF2-40B4-BE49-F238E27FC236}">
                <a16:creationId xmlns:a16="http://schemas.microsoft.com/office/drawing/2014/main" id="{BDE2122A-F98D-544D-B921-6FDD0668B0CE}"/>
              </a:ext>
            </a:extLst>
          </p:cNvPr>
          <p:cNvSpPr txBox="1"/>
          <p:nvPr/>
        </p:nvSpPr>
        <p:spPr>
          <a:xfrm>
            <a:off x="7249746" y="4373414"/>
            <a:ext cx="690182" cy="369332"/>
          </a:xfrm>
          <a:prstGeom prst="rect">
            <a:avLst/>
          </a:prstGeom>
          <a:noFill/>
        </p:spPr>
        <p:txBody>
          <a:bodyPr wrap="square" rtlCol="0">
            <a:spAutoFit/>
          </a:bodyPr>
          <a:lstStyle/>
          <a:p>
            <a:pPr lvl="0" algn="ctr" defTabSz="457200">
              <a:defRPr/>
            </a:pPr>
            <a:r>
              <a:rPr kumimoji="0" lang="nb-NO" b="1" i="0" u="none" strike="noStrike" kern="1200" cap="none" spc="0" normalizeH="0" baseline="0" noProof="0">
                <a:ln>
                  <a:noFill/>
                </a:ln>
                <a:effectLst/>
                <a:uLnTx/>
                <a:uFillTx/>
                <a:latin typeface="Calibri"/>
              </a:rPr>
              <a:t>APR</a:t>
            </a:r>
          </a:p>
        </p:txBody>
      </p:sp>
      <p:sp>
        <p:nvSpPr>
          <p:cNvPr id="21" name="TekstSylinder 20">
            <a:extLst>
              <a:ext uri="{FF2B5EF4-FFF2-40B4-BE49-F238E27FC236}">
                <a16:creationId xmlns:a16="http://schemas.microsoft.com/office/drawing/2014/main" id="{A5EE5CBD-3882-8240-8B91-E6D9A5A066D6}"/>
              </a:ext>
            </a:extLst>
          </p:cNvPr>
          <p:cNvSpPr txBox="1"/>
          <p:nvPr/>
        </p:nvSpPr>
        <p:spPr>
          <a:xfrm>
            <a:off x="6937739" y="4915282"/>
            <a:ext cx="690182"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nb-NO" b="1" i="0" u="none" strike="noStrike" kern="1200" cap="none" spc="0" normalizeH="0" baseline="0" noProof="0">
                <a:ln>
                  <a:noFill/>
                </a:ln>
                <a:effectLst/>
                <a:uLnTx/>
                <a:uFillTx/>
                <a:latin typeface="Calibri"/>
                <a:ea typeface="+mn-ea"/>
                <a:cs typeface="+mn-cs"/>
              </a:rPr>
              <a:t>MAI</a:t>
            </a:r>
          </a:p>
        </p:txBody>
      </p:sp>
      <p:sp>
        <p:nvSpPr>
          <p:cNvPr id="22" name="TekstSylinder 21">
            <a:extLst>
              <a:ext uri="{FF2B5EF4-FFF2-40B4-BE49-F238E27FC236}">
                <a16:creationId xmlns:a16="http://schemas.microsoft.com/office/drawing/2014/main" id="{CBC6E119-CFDA-564E-84B0-886B4AB14596}"/>
              </a:ext>
            </a:extLst>
          </p:cNvPr>
          <p:cNvSpPr txBox="1"/>
          <p:nvPr/>
        </p:nvSpPr>
        <p:spPr>
          <a:xfrm>
            <a:off x="6296638" y="5379107"/>
            <a:ext cx="690182"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nb-NO" b="1" i="0" u="none" strike="noStrike" kern="1200" cap="none" spc="0" normalizeH="0" baseline="0" noProof="0">
                <a:ln>
                  <a:noFill/>
                </a:ln>
                <a:effectLst/>
                <a:uLnTx/>
                <a:uFillTx/>
                <a:latin typeface="Calibri"/>
                <a:ea typeface="+mn-ea"/>
                <a:cs typeface="+mn-cs"/>
              </a:rPr>
              <a:t>JUN</a:t>
            </a:r>
          </a:p>
        </p:txBody>
      </p:sp>
      <p:sp>
        <p:nvSpPr>
          <p:cNvPr id="23" name="TekstSylinder 22">
            <a:extLst>
              <a:ext uri="{FF2B5EF4-FFF2-40B4-BE49-F238E27FC236}">
                <a16:creationId xmlns:a16="http://schemas.microsoft.com/office/drawing/2014/main" id="{83629EB1-CB27-2F46-8C15-F2CF3CCA46DE}"/>
              </a:ext>
            </a:extLst>
          </p:cNvPr>
          <p:cNvSpPr txBox="1"/>
          <p:nvPr/>
        </p:nvSpPr>
        <p:spPr>
          <a:xfrm>
            <a:off x="5554939" y="5319766"/>
            <a:ext cx="690182" cy="40011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nb-NO" sz="2000" b="1" i="0" u="none" strike="noStrike" kern="1200" cap="none" spc="0" normalizeH="0" baseline="0" noProof="0">
                <a:ln>
                  <a:noFill/>
                </a:ln>
                <a:effectLst/>
                <a:uLnTx/>
                <a:uFillTx/>
                <a:latin typeface="Calibri"/>
                <a:ea typeface="+mn-ea"/>
                <a:cs typeface="+mn-cs"/>
              </a:rPr>
              <a:t>JUL</a:t>
            </a:r>
          </a:p>
        </p:txBody>
      </p:sp>
      <p:sp>
        <p:nvSpPr>
          <p:cNvPr id="24" name="TekstSylinder 23">
            <a:extLst>
              <a:ext uri="{FF2B5EF4-FFF2-40B4-BE49-F238E27FC236}">
                <a16:creationId xmlns:a16="http://schemas.microsoft.com/office/drawing/2014/main" id="{D2B24A56-DFF3-1E4E-9D1C-127F0BC17480}"/>
              </a:ext>
            </a:extLst>
          </p:cNvPr>
          <p:cNvSpPr txBox="1"/>
          <p:nvPr/>
        </p:nvSpPr>
        <p:spPr>
          <a:xfrm>
            <a:off x="4895118" y="5050450"/>
            <a:ext cx="690182"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nb-NO" b="1" i="0" u="none" strike="noStrike" kern="1200" cap="none" spc="0" normalizeH="0" baseline="0" noProof="0">
                <a:ln>
                  <a:noFill/>
                </a:ln>
                <a:effectLst/>
                <a:uLnTx/>
                <a:uFillTx/>
                <a:latin typeface="Calibri"/>
                <a:ea typeface="+mn-ea"/>
                <a:cs typeface="+mn-cs"/>
              </a:rPr>
              <a:t>AUG</a:t>
            </a:r>
          </a:p>
        </p:txBody>
      </p:sp>
      <p:sp>
        <p:nvSpPr>
          <p:cNvPr id="25" name="TekstSylinder 24">
            <a:extLst>
              <a:ext uri="{FF2B5EF4-FFF2-40B4-BE49-F238E27FC236}">
                <a16:creationId xmlns:a16="http://schemas.microsoft.com/office/drawing/2014/main" id="{B30922B2-681F-9846-A3BA-4A89B0AD1309}"/>
              </a:ext>
            </a:extLst>
          </p:cNvPr>
          <p:cNvSpPr txBox="1"/>
          <p:nvPr/>
        </p:nvSpPr>
        <p:spPr>
          <a:xfrm>
            <a:off x="4569747" y="4393134"/>
            <a:ext cx="690182"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nb-NO" b="1" i="0" u="none" strike="noStrike" kern="1200" cap="none" spc="0" normalizeH="0" baseline="0" noProof="0">
                <a:ln>
                  <a:noFill/>
                </a:ln>
                <a:effectLst/>
                <a:uLnTx/>
                <a:uFillTx/>
                <a:latin typeface="Calibri"/>
                <a:ea typeface="+mn-ea"/>
                <a:cs typeface="+mn-cs"/>
              </a:rPr>
              <a:t>SEP</a:t>
            </a:r>
          </a:p>
        </p:txBody>
      </p:sp>
      <p:sp>
        <p:nvSpPr>
          <p:cNvPr id="26" name="TekstSylinder 25">
            <a:extLst>
              <a:ext uri="{FF2B5EF4-FFF2-40B4-BE49-F238E27FC236}">
                <a16:creationId xmlns:a16="http://schemas.microsoft.com/office/drawing/2014/main" id="{05FA4E3F-A9B9-4041-B0F8-F4842B63DCC6}"/>
              </a:ext>
            </a:extLst>
          </p:cNvPr>
          <p:cNvSpPr txBox="1"/>
          <p:nvPr/>
        </p:nvSpPr>
        <p:spPr>
          <a:xfrm>
            <a:off x="4562372" y="3674197"/>
            <a:ext cx="690182"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nb-NO" b="1" i="0" u="none" strike="noStrike" kern="1200" cap="none" spc="0" normalizeH="0" baseline="0" noProof="0">
                <a:ln>
                  <a:noFill/>
                </a:ln>
                <a:effectLst/>
                <a:uLnTx/>
                <a:uFillTx/>
                <a:latin typeface="Calibri"/>
                <a:ea typeface="+mn-ea"/>
                <a:cs typeface="+mn-cs"/>
              </a:rPr>
              <a:t>OKT</a:t>
            </a:r>
          </a:p>
        </p:txBody>
      </p:sp>
      <p:sp>
        <p:nvSpPr>
          <p:cNvPr id="27" name="TekstSylinder 26">
            <a:extLst>
              <a:ext uri="{FF2B5EF4-FFF2-40B4-BE49-F238E27FC236}">
                <a16:creationId xmlns:a16="http://schemas.microsoft.com/office/drawing/2014/main" id="{CD21B6BC-8798-CA43-AD54-B9144CD71A67}"/>
              </a:ext>
            </a:extLst>
          </p:cNvPr>
          <p:cNvSpPr txBox="1"/>
          <p:nvPr/>
        </p:nvSpPr>
        <p:spPr>
          <a:xfrm>
            <a:off x="4884752" y="3040862"/>
            <a:ext cx="690182"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nb-NO" b="1" i="0" u="none" strike="noStrike" kern="1200" cap="none" spc="0" normalizeH="0" baseline="0" noProof="0">
                <a:ln>
                  <a:noFill/>
                </a:ln>
                <a:effectLst/>
                <a:uLnTx/>
                <a:uFillTx/>
                <a:latin typeface="Calibri"/>
                <a:ea typeface="+mn-ea"/>
                <a:cs typeface="+mn-cs"/>
              </a:rPr>
              <a:t>NOV</a:t>
            </a:r>
          </a:p>
        </p:txBody>
      </p:sp>
      <p:sp>
        <p:nvSpPr>
          <p:cNvPr id="28" name="Rektangel 167">
            <a:extLst>
              <a:ext uri="{FF2B5EF4-FFF2-40B4-BE49-F238E27FC236}">
                <a16:creationId xmlns:a16="http://schemas.microsoft.com/office/drawing/2014/main" id="{34B576CD-C4C5-5944-AFDE-EFC533A36254}"/>
              </a:ext>
            </a:extLst>
          </p:cNvPr>
          <p:cNvSpPr/>
          <p:nvPr/>
        </p:nvSpPr>
        <p:spPr>
          <a:xfrm>
            <a:off x="1782619" y="3546132"/>
            <a:ext cx="2498042" cy="395022"/>
          </a:xfrm>
          <a:custGeom>
            <a:avLst/>
            <a:gdLst>
              <a:gd name="connsiteX0" fmla="*/ 0 w 2403007"/>
              <a:gd name="connsiteY0" fmla="*/ 0 h 395022"/>
              <a:gd name="connsiteX1" fmla="*/ 2403007 w 2403007"/>
              <a:gd name="connsiteY1" fmla="*/ 0 h 395022"/>
              <a:gd name="connsiteX2" fmla="*/ 2403007 w 2403007"/>
              <a:gd name="connsiteY2" fmla="*/ 395022 h 395022"/>
              <a:gd name="connsiteX3" fmla="*/ 0 w 2403007"/>
              <a:gd name="connsiteY3" fmla="*/ 395022 h 395022"/>
              <a:gd name="connsiteX4" fmla="*/ 0 w 2403007"/>
              <a:gd name="connsiteY4" fmla="*/ 0 h 395022"/>
              <a:gd name="connsiteX0" fmla="*/ 0 w 2617611"/>
              <a:gd name="connsiteY0" fmla="*/ 0 h 395022"/>
              <a:gd name="connsiteX1" fmla="*/ 2403007 w 2617611"/>
              <a:gd name="connsiteY1" fmla="*/ 0 h 395022"/>
              <a:gd name="connsiteX2" fmla="*/ 2617611 w 2617611"/>
              <a:gd name="connsiteY2" fmla="*/ 395022 h 395022"/>
              <a:gd name="connsiteX3" fmla="*/ 0 w 2617611"/>
              <a:gd name="connsiteY3" fmla="*/ 395022 h 395022"/>
              <a:gd name="connsiteX4" fmla="*/ 0 w 2617611"/>
              <a:gd name="connsiteY4" fmla="*/ 0 h 395022"/>
              <a:gd name="connsiteX0" fmla="*/ 0 w 2409064"/>
              <a:gd name="connsiteY0" fmla="*/ 0 h 395022"/>
              <a:gd name="connsiteX1" fmla="*/ 2403007 w 2409064"/>
              <a:gd name="connsiteY1" fmla="*/ 0 h 395022"/>
              <a:gd name="connsiteX2" fmla="*/ 2409064 w 2409064"/>
              <a:gd name="connsiteY2" fmla="*/ 395022 h 395022"/>
              <a:gd name="connsiteX3" fmla="*/ 0 w 2409064"/>
              <a:gd name="connsiteY3" fmla="*/ 395022 h 395022"/>
              <a:gd name="connsiteX4" fmla="*/ 0 w 2409064"/>
              <a:gd name="connsiteY4" fmla="*/ 0 h 3950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09064" h="395022">
                <a:moveTo>
                  <a:pt x="0" y="0"/>
                </a:moveTo>
                <a:lnTo>
                  <a:pt x="2403007" y="0"/>
                </a:lnTo>
                <a:lnTo>
                  <a:pt x="2409064" y="395022"/>
                </a:lnTo>
                <a:lnTo>
                  <a:pt x="0" y="395022"/>
                </a:lnTo>
                <a:lnTo>
                  <a:pt x="0" y="0"/>
                </a:lnTo>
                <a:close/>
              </a:path>
            </a:pathLst>
          </a:custGeom>
          <a:solidFill>
            <a:schemeClr val="tx1">
              <a:lumMod val="90000"/>
              <a:lumOff val="1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a:ln>
                  <a:noFill/>
                </a:ln>
                <a:solidFill>
                  <a:prstClr val="black"/>
                </a:solidFill>
                <a:effectLst/>
                <a:uLnTx/>
                <a:uFillTx/>
                <a:latin typeface="Calibri"/>
                <a:ea typeface="+mn-ea"/>
                <a:cs typeface="+mn-cs"/>
              </a:rPr>
              <a:t>Statsbudsjettet</a:t>
            </a:r>
          </a:p>
        </p:txBody>
      </p:sp>
      <p:sp>
        <p:nvSpPr>
          <p:cNvPr id="29" name="Rektangel 172">
            <a:extLst>
              <a:ext uri="{FF2B5EF4-FFF2-40B4-BE49-F238E27FC236}">
                <a16:creationId xmlns:a16="http://schemas.microsoft.com/office/drawing/2014/main" id="{207D4CF3-2729-204C-869B-6A5C4042A2CB}"/>
              </a:ext>
            </a:extLst>
          </p:cNvPr>
          <p:cNvSpPr/>
          <p:nvPr/>
        </p:nvSpPr>
        <p:spPr>
          <a:xfrm>
            <a:off x="1408887" y="4353166"/>
            <a:ext cx="2871774" cy="395022"/>
          </a:xfrm>
          <a:custGeom>
            <a:avLst/>
            <a:gdLst>
              <a:gd name="connsiteX0" fmla="*/ 0 w 2406266"/>
              <a:gd name="connsiteY0" fmla="*/ 0 h 395022"/>
              <a:gd name="connsiteX1" fmla="*/ 2406266 w 2406266"/>
              <a:gd name="connsiteY1" fmla="*/ 0 h 395022"/>
              <a:gd name="connsiteX2" fmla="*/ 2406266 w 2406266"/>
              <a:gd name="connsiteY2" fmla="*/ 395022 h 395022"/>
              <a:gd name="connsiteX3" fmla="*/ 0 w 2406266"/>
              <a:gd name="connsiteY3" fmla="*/ 395022 h 395022"/>
              <a:gd name="connsiteX4" fmla="*/ 0 w 2406266"/>
              <a:gd name="connsiteY4" fmla="*/ 0 h 395022"/>
              <a:gd name="connsiteX0" fmla="*/ 0 w 2690850"/>
              <a:gd name="connsiteY0" fmla="*/ 0 h 399687"/>
              <a:gd name="connsiteX1" fmla="*/ 2406266 w 2690850"/>
              <a:gd name="connsiteY1" fmla="*/ 0 h 399687"/>
              <a:gd name="connsiteX2" fmla="*/ 2690850 w 2690850"/>
              <a:gd name="connsiteY2" fmla="*/ 399687 h 399687"/>
              <a:gd name="connsiteX3" fmla="*/ 0 w 2690850"/>
              <a:gd name="connsiteY3" fmla="*/ 395022 h 399687"/>
              <a:gd name="connsiteX4" fmla="*/ 0 w 2690850"/>
              <a:gd name="connsiteY4" fmla="*/ 0 h 399687"/>
              <a:gd name="connsiteX0" fmla="*/ 0 w 2406266"/>
              <a:gd name="connsiteY0" fmla="*/ 0 h 395022"/>
              <a:gd name="connsiteX1" fmla="*/ 2406266 w 2406266"/>
              <a:gd name="connsiteY1" fmla="*/ 0 h 395022"/>
              <a:gd name="connsiteX2" fmla="*/ 2402092 w 2406266"/>
              <a:gd name="connsiteY2" fmla="*/ 375624 h 395022"/>
              <a:gd name="connsiteX3" fmla="*/ 0 w 2406266"/>
              <a:gd name="connsiteY3" fmla="*/ 395022 h 395022"/>
              <a:gd name="connsiteX4" fmla="*/ 0 w 2406266"/>
              <a:gd name="connsiteY4" fmla="*/ 0 h 395022"/>
              <a:gd name="connsiteX0" fmla="*/ 0 w 2410306"/>
              <a:gd name="connsiteY0" fmla="*/ 0 h 395022"/>
              <a:gd name="connsiteX1" fmla="*/ 2406266 w 2410306"/>
              <a:gd name="connsiteY1" fmla="*/ 0 h 395022"/>
              <a:gd name="connsiteX2" fmla="*/ 2410113 w 2410306"/>
              <a:gd name="connsiteY2" fmla="*/ 391666 h 395022"/>
              <a:gd name="connsiteX3" fmla="*/ 0 w 2410306"/>
              <a:gd name="connsiteY3" fmla="*/ 395022 h 395022"/>
              <a:gd name="connsiteX4" fmla="*/ 0 w 2410306"/>
              <a:gd name="connsiteY4" fmla="*/ 0 h 3950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10306" h="395022">
                <a:moveTo>
                  <a:pt x="0" y="0"/>
                </a:moveTo>
                <a:lnTo>
                  <a:pt x="2406266" y="0"/>
                </a:lnTo>
                <a:cubicBezTo>
                  <a:pt x="2404875" y="125208"/>
                  <a:pt x="2411504" y="266458"/>
                  <a:pt x="2410113" y="391666"/>
                </a:cubicBezTo>
                <a:lnTo>
                  <a:pt x="0" y="395022"/>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lang="nb-NO" err="1">
                <a:solidFill>
                  <a:prstClr val="black"/>
                </a:solidFill>
                <a:latin typeface="Calibri"/>
              </a:rPr>
              <a:t>Sept</a:t>
            </a:r>
            <a:r>
              <a:rPr kumimoji="0" lang="nb-NO" sz="1800" b="0" i="0" u="none" strike="noStrike" kern="1200" cap="none" spc="0" normalizeH="0" baseline="0" noProof="0">
                <a:ln>
                  <a:noFill/>
                </a:ln>
                <a:solidFill>
                  <a:prstClr val="black"/>
                </a:solidFill>
                <a:effectLst/>
                <a:uLnTx/>
                <a:uFillTx/>
                <a:latin typeface="Calibri"/>
                <a:ea typeface="+mn-ea"/>
                <a:cs typeface="+mn-cs"/>
              </a:rPr>
              <a:t>: Tertialrapportering</a:t>
            </a:r>
          </a:p>
        </p:txBody>
      </p:sp>
      <p:sp>
        <p:nvSpPr>
          <p:cNvPr id="30" name="Rektangel 173">
            <a:extLst>
              <a:ext uri="{FF2B5EF4-FFF2-40B4-BE49-F238E27FC236}">
                <a16:creationId xmlns:a16="http://schemas.microsoft.com/office/drawing/2014/main" id="{6567AA80-6D76-EA43-BA92-1E38EE7DE194}"/>
              </a:ext>
            </a:extLst>
          </p:cNvPr>
          <p:cNvSpPr/>
          <p:nvPr/>
        </p:nvSpPr>
        <p:spPr>
          <a:xfrm>
            <a:off x="2819876" y="1169589"/>
            <a:ext cx="3136807" cy="752913"/>
          </a:xfrm>
          <a:custGeom>
            <a:avLst/>
            <a:gdLst>
              <a:gd name="connsiteX0" fmla="*/ 0 w 1195292"/>
              <a:gd name="connsiteY0" fmla="*/ 0 h 1040062"/>
              <a:gd name="connsiteX1" fmla="*/ 1195292 w 1195292"/>
              <a:gd name="connsiteY1" fmla="*/ 0 h 1040062"/>
              <a:gd name="connsiteX2" fmla="*/ 1195292 w 1195292"/>
              <a:gd name="connsiteY2" fmla="*/ 1040062 h 1040062"/>
              <a:gd name="connsiteX3" fmla="*/ 0 w 1195292"/>
              <a:gd name="connsiteY3" fmla="*/ 1040062 h 1040062"/>
              <a:gd name="connsiteX4" fmla="*/ 0 w 1195292"/>
              <a:gd name="connsiteY4" fmla="*/ 0 h 1040062"/>
              <a:gd name="connsiteX0" fmla="*/ 0 w 1195292"/>
              <a:gd name="connsiteY0" fmla="*/ 0 h 1050823"/>
              <a:gd name="connsiteX1" fmla="*/ 1195292 w 1195292"/>
              <a:gd name="connsiteY1" fmla="*/ 0 h 1050823"/>
              <a:gd name="connsiteX2" fmla="*/ 1195292 w 1195292"/>
              <a:gd name="connsiteY2" fmla="*/ 1040062 h 1050823"/>
              <a:gd name="connsiteX3" fmla="*/ 154788 w 1195292"/>
              <a:gd name="connsiteY3" fmla="*/ 1050823 h 1050823"/>
              <a:gd name="connsiteX4" fmla="*/ 0 w 1195292"/>
              <a:gd name="connsiteY4" fmla="*/ 1040062 h 1050823"/>
              <a:gd name="connsiteX5" fmla="*/ 0 w 1195292"/>
              <a:gd name="connsiteY5" fmla="*/ 0 h 1050823"/>
              <a:gd name="connsiteX0" fmla="*/ 0 w 1195292"/>
              <a:gd name="connsiteY0" fmla="*/ 0 h 1052274"/>
              <a:gd name="connsiteX1" fmla="*/ 1195292 w 1195292"/>
              <a:gd name="connsiteY1" fmla="*/ 0 h 1052274"/>
              <a:gd name="connsiteX2" fmla="*/ 1195292 w 1195292"/>
              <a:gd name="connsiteY2" fmla="*/ 1040062 h 1052274"/>
              <a:gd name="connsiteX3" fmla="*/ 154788 w 1195292"/>
              <a:gd name="connsiteY3" fmla="*/ 1050823 h 1052274"/>
              <a:gd name="connsiteX4" fmla="*/ 0 w 1195292"/>
              <a:gd name="connsiteY4" fmla="*/ 1040062 h 1052274"/>
              <a:gd name="connsiteX5" fmla="*/ 0 w 1195292"/>
              <a:gd name="connsiteY5" fmla="*/ 0 h 1052274"/>
              <a:gd name="connsiteX0" fmla="*/ 0 w 1195292"/>
              <a:gd name="connsiteY0" fmla="*/ 0 h 1040136"/>
              <a:gd name="connsiteX1" fmla="*/ 1195292 w 1195292"/>
              <a:gd name="connsiteY1" fmla="*/ 0 h 1040136"/>
              <a:gd name="connsiteX2" fmla="*/ 1195292 w 1195292"/>
              <a:gd name="connsiteY2" fmla="*/ 1040062 h 1040136"/>
              <a:gd name="connsiteX3" fmla="*/ 201442 w 1195292"/>
              <a:gd name="connsiteY3" fmla="*/ 910864 h 1040136"/>
              <a:gd name="connsiteX4" fmla="*/ 0 w 1195292"/>
              <a:gd name="connsiteY4" fmla="*/ 1040062 h 1040136"/>
              <a:gd name="connsiteX5" fmla="*/ 0 w 1195292"/>
              <a:gd name="connsiteY5" fmla="*/ 0 h 1040136"/>
              <a:gd name="connsiteX0" fmla="*/ 0 w 1195292"/>
              <a:gd name="connsiteY0" fmla="*/ 0 h 1044510"/>
              <a:gd name="connsiteX1" fmla="*/ 1195292 w 1195292"/>
              <a:gd name="connsiteY1" fmla="*/ 0 h 1044510"/>
              <a:gd name="connsiteX2" fmla="*/ 1195292 w 1195292"/>
              <a:gd name="connsiteY2" fmla="*/ 1040062 h 1044510"/>
              <a:gd name="connsiteX3" fmla="*/ 416046 w 1195292"/>
              <a:gd name="connsiteY3" fmla="*/ 1041493 h 1044510"/>
              <a:gd name="connsiteX4" fmla="*/ 0 w 1195292"/>
              <a:gd name="connsiteY4" fmla="*/ 1040062 h 1044510"/>
              <a:gd name="connsiteX5" fmla="*/ 0 w 1195292"/>
              <a:gd name="connsiteY5" fmla="*/ 0 h 1044510"/>
              <a:gd name="connsiteX0" fmla="*/ 0 w 1195292"/>
              <a:gd name="connsiteY0" fmla="*/ 0 h 1045180"/>
              <a:gd name="connsiteX1" fmla="*/ 1195292 w 1195292"/>
              <a:gd name="connsiteY1" fmla="*/ 0 h 1045180"/>
              <a:gd name="connsiteX2" fmla="*/ 1195292 w 1195292"/>
              <a:gd name="connsiteY2" fmla="*/ 1040062 h 1045180"/>
              <a:gd name="connsiteX3" fmla="*/ 416046 w 1195292"/>
              <a:gd name="connsiteY3" fmla="*/ 1041493 h 1045180"/>
              <a:gd name="connsiteX4" fmla="*/ 0 w 1195292"/>
              <a:gd name="connsiteY4" fmla="*/ 1040062 h 1045180"/>
              <a:gd name="connsiteX5" fmla="*/ 0 w 1195292"/>
              <a:gd name="connsiteY5" fmla="*/ 0 h 1045180"/>
              <a:gd name="connsiteX0" fmla="*/ 4666 w 1199958"/>
              <a:gd name="connsiteY0" fmla="*/ 0 h 1548580"/>
              <a:gd name="connsiteX1" fmla="*/ 1199958 w 1199958"/>
              <a:gd name="connsiteY1" fmla="*/ 0 h 1548580"/>
              <a:gd name="connsiteX2" fmla="*/ 1199958 w 1199958"/>
              <a:gd name="connsiteY2" fmla="*/ 1040062 h 1548580"/>
              <a:gd name="connsiteX3" fmla="*/ 420712 w 1199958"/>
              <a:gd name="connsiteY3" fmla="*/ 1041493 h 1548580"/>
              <a:gd name="connsiteX4" fmla="*/ 0 w 1199958"/>
              <a:gd name="connsiteY4" fmla="*/ 1548580 h 1548580"/>
              <a:gd name="connsiteX5" fmla="*/ 4666 w 1199958"/>
              <a:gd name="connsiteY5" fmla="*/ 0 h 1548580"/>
              <a:gd name="connsiteX0" fmla="*/ 4666 w 1199958"/>
              <a:gd name="connsiteY0" fmla="*/ 0 h 1548880"/>
              <a:gd name="connsiteX1" fmla="*/ 1199958 w 1199958"/>
              <a:gd name="connsiteY1" fmla="*/ 0 h 1548880"/>
              <a:gd name="connsiteX2" fmla="*/ 1199958 w 1199958"/>
              <a:gd name="connsiteY2" fmla="*/ 1040062 h 1548880"/>
              <a:gd name="connsiteX3" fmla="*/ 420712 w 1199958"/>
              <a:gd name="connsiteY3" fmla="*/ 1041493 h 1548880"/>
              <a:gd name="connsiteX4" fmla="*/ 0 w 1199958"/>
              <a:gd name="connsiteY4" fmla="*/ 1548580 h 1548880"/>
              <a:gd name="connsiteX5" fmla="*/ 4666 w 1199958"/>
              <a:gd name="connsiteY5" fmla="*/ 0 h 1548880"/>
              <a:gd name="connsiteX0" fmla="*/ 4666 w 1199958"/>
              <a:gd name="connsiteY0" fmla="*/ 0 h 1548880"/>
              <a:gd name="connsiteX1" fmla="*/ 1199958 w 1199958"/>
              <a:gd name="connsiteY1" fmla="*/ 0 h 1548880"/>
              <a:gd name="connsiteX2" fmla="*/ 1199958 w 1199958"/>
              <a:gd name="connsiteY2" fmla="*/ 1040062 h 1548880"/>
              <a:gd name="connsiteX3" fmla="*/ 420712 w 1199958"/>
              <a:gd name="connsiteY3" fmla="*/ 1041493 h 1548880"/>
              <a:gd name="connsiteX4" fmla="*/ 0 w 1199958"/>
              <a:gd name="connsiteY4" fmla="*/ 1548580 h 1548880"/>
              <a:gd name="connsiteX5" fmla="*/ 4666 w 1199958"/>
              <a:gd name="connsiteY5" fmla="*/ 0 h 1548880"/>
              <a:gd name="connsiteX0" fmla="*/ 4666 w 1199958"/>
              <a:gd name="connsiteY0" fmla="*/ 0 h 1548875"/>
              <a:gd name="connsiteX1" fmla="*/ 1199958 w 1199958"/>
              <a:gd name="connsiteY1" fmla="*/ 0 h 1548875"/>
              <a:gd name="connsiteX2" fmla="*/ 1199958 w 1199958"/>
              <a:gd name="connsiteY2" fmla="*/ 1040062 h 1548875"/>
              <a:gd name="connsiteX3" fmla="*/ 434708 w 1199958"/>
              <a:gd name="connsiteY3" fmla="*/ 1032163 h 1548875"/>
              <a:gd name="connsiteX4" fmla="*/ 0 w 1199958"/>
              <a:gd name="connsiteY4" fmla="*/ 1548580 h 1548875"/>
              <a:gd name="connsiteX5" fmla="*/ 4666 w 1199958"/>
              <a:gd name="connsiteY5" fmla="*/ 0 h 1548875"/>
              <a:gd name="connsiteX0" fmla="*/ 4666 w 1199958"/>
              <a:gd name="connsiteY0" fmla="*/ 0 h 1548872"/>
              <a:gd name="connsiteX1" fmla="*/ 1199958 w 1199958"/>
              <a:gd name="connsiteY1" fmla="*/ 0 h 1548872"/>
              <a:gd name="connsiteX2" fmla="*/ 1199958 w 1199958"/>
              <a:gd name="connsiteY2" fmla="*/ 1040062 h 1548872"/>
              <a:gd name="connsiteX3" fmla="*/ 439373 w 1199958"/>
              <a:gd name="connsiteY3" fmla="*/ 1027498 h 1548872"/>
              <a:gd name="connsiteX4" fmla="*/ 0 w 1199958"/>
              <a:gd name="connsiteY4" fmla="*/ 1548580 h 1548872"/>
              <a:gd name="connsiteX5" fmla="*/ 4666 w 1199958"/>
              <a:gd name="connsiteY5" fmla="*/ 0 h 1548872"/>
              <a:gd name="connsiteX0" fmla="*/ 4666 w 1199958"/>
              <a:gd name="connsiteY0" fmla="*/ 0 h 1578845"/>
              <a:gd name="connsiteX1" fmla="*/ 1199958 w 1199958"/>
              <a:gd name="connsiteY1" fmla="*/ 0 h 1578845"/>
              <a:gd name="connsiteX2" fmla="*/ 1199958 w 1199958"/>
              <a:gd name="connsiteY2" fmla="*/ 1040062 h 1578845"/>
              <a:gd name="connsiteX3" fmla="*/ 439373 w 1199958"/>
              <a:gd name="connsiteY3" fmla="*/ 1027498 h 1578845"/>
              <a:gd name="connsiteX4" fmla="*/ 0 w 1199958"/>
              <a:gd name="connsiteY4" fmla="*/ 1548580 h 1578845"/>
              <a:gd name="connsiteX5" fmla="*/ 4666 w 1199958"/>
              <a:gd name="connsiteY5" fmla="*/ 0 h 1578845"/>
              <a:gd name="connsiteX0" fmla="*/ 4666 w 1199958"/>
              <a:gd name="connsiteY0" fmla="*/ 0 h 1578845"/>
              <a:gd name="connsiteX1" fmla="*/ 1199958 w 1199958"/>
              <a:gd name="connsiteY1" fmla="*/ 0 h 1578845"/>
              <a:gd name="connsiteX2" fmla="*/ 1199958 w 1199958"/>
              <a:gd name="connsiteY2" fmla="*/ 1040062 h 1578845"/>
              <a:gd name="connsiteX3" fmla="*/ 439373 w 1199958"/>
              <a:gd name="connsiteY3" fmla="*/ 1027498 h 1578845"/>
              <a:gd name="connsiteX4" fmla="*/ 0 w 1199958"/>
              <a:gd name="connsiteY4" fmla="*/ 1548580 h 1578845"/>
              <a:gd name="connsiteX5" fmla="*/ 4666 w 1199958"/>
              <a:gd name="connsiteY5" fmla="*/ 0 h 1578845"/>
              <a:gd name="connsiteX0" fmla="*/ 4666 w 1199958"/>
              <a:gd name="connsiteY0" fmla="*/ 0 h 1577436"/>
              <a:gd name="connsiteX1" fmla="*/ 1199958 w 1199958"/>
              <a:gd name="connsiteY1" fmla="*/ 0 h 1577436"/>
              <a:gd name="connsiteX2" fmla="*/ 1199958 w 1199958"/>
              <a:gd name="connsiteY2" fmla="*/ 1040062 h 1577436"/>
              <a:gd name="connsiteX3" fmla="*/ 439373 w 1199958"/>
              <a:gd name="connsiteY3" fmla="*/ 1027498 h 1577436"/>
              <a:gd name="connsiteX4" fmla="*/ 0 w 1199958"/>
              <a:gd name="connsiteY4" fmla="*/ 1548580 h 1577436"/>
              <a:gd name="connsiteX5" fmla="*/ 4666 w 1199958"/>
              <a:gd name="connsiteY5" fmla="*/ 0 h 1577436"/>
              <a:gd name="connsiteX0" fmla="*/ 4666 w 1199958"/>
              <a:gd name="connsiteY0" fmla="*/ 0 h 1577436"/>
              <a:gd name="connsiteX1" fmla="*/ 1199958 w 1199958"/>
              <a:gd name="connsiteY1" fmla="*/ 0 h 1577436"/>
              <a:gd name="connsiteX2" fmla="*/ 1199958 w 1199958"/>
              <a:gd name="connsiteY2" fmla="*/ 1040062 h 1577436"/>
              <a:gd name="connsiteX3" fmla="*/ 439373 w 1199958"/>
              <a:gd name="connsiteY3" fmla="*/ 1027498 h 1577436"/>
              <a:gd name="connsiteX4" fmla="*/ 0 w 1199958"/>
              <a:gd name="connsiteY4" fmla="*/ 1548580 h 1577436"/>
              <a:gd name="connsiteX5" fmla="*/ 4666 w 1199958"/>
              <a:gd name="connsiteY5" fmla="*/ 0 h 1577436"/>
              <a:gd name="connsiteX0" fmla="*/ 4666 w 1199958"/>
              <a:gd name="connsiteY0" fmla="*/ 0 h 1578301"/>
              <a:gd name="connsiteX1" fmla="*/ 1199958 w 1199958"/>
              <a:gd name="connsiteY1" fmla="*/ 0 h 1578301"/>
              <a:gd name="connsiteX2" fmla="*/ 1199958 w 1199958"/>
              <a:gd name="connsiteY2" fmla="*/ 1040062 h 1578301"/>
              <a:gd name="connsiteX3" fmla="*/ 439373 w 1199958"/>
              <a:gd name="connsiteY3" fmla="*/ 1027498 h 1578301"/>
              <a:gd name="connsiteX4" fmla="*/ 0 w 1199958"/>
              <a:gd name="connsiteY4" fmla="*/ 1548580 h 1578301"/>
              <a:gd name="connsiteX5" fmla="*/ 4666 w 1199958"/>
              <a:gd name="connsiteY5" fmla="*/ 0 h 1578301"/>
              <a:gd name="connsiteX0" fmla="*/ 4666 w 1199958"/>
              <a:gd name="connsiteY0" fmla="*/ 0 h 1578301"/>
              <a:gd name="connsiteX1" fmla="*/ 1199958 w 1199958"/>
              <a:gd name="connsiteY1" fmla="*/ 0 h 1578301"/>
              <a:gd name="connsiteX2" fmla="*/ 1199958 w 1199958"/>
              <a:gd name="connsiteY2" fmla="*/ 1040062 h 1578301"/>
              <a:gd name="connsiteX3" fmla="*/ 439373 w 1199958"/>
              <a:gd name="connsiteY3" fmla="*/ 1027498 h 1578301"/>
              <a:gd name="connsiteX4" fmla="*/ 0 w 1199958"/>
              <a:gd name="connsiteY4" fmla="*/ 1548580 h 1578301"/>
              <a:gd name="connsiteX5" fmla="*/ 4666 w 1199958"/>
              <a:gd name="connsiteY5" fmla="*/ 0 h 1578301"/>
              <a:gd name="connsiteX0" fmla="*/ 4666 w 1199958"/>
              <a:gd name="connsiteY0" fmla="*/ 0 h 1578301"/>
              <a:gd name="connsiteX1" fmla="*/ 1199958 w 1199958"/>
              <a:gd name="connsiteY1" fmla="*/ 0 h 1578301"/>
              <a:gd name="connsiteX2" fmla="*/ 1199958 w 1199958"/>
              <a:gd name="connsiteY2" fmla="*/ 1040062 h 1578301"/>
              <a:gd name="connsiteX3" fmla="*/ 439373 w 1199958"/>
              <a:gd name="connsiteY3" fmla="*/ 1027498 h 1578301"/>
              <a:gd name="connsiteX4" fmla="*/ 0 w 1199958"/>
              <a:gd name="connsiteY4" fmla="*/ 1548580 h 1578301"/>
              <a:gd name="connsiteX5" fmla="*/ 4666 w 1199958"/>
              <a:gd name="connsiteY5" fmla="*/ 0 h 1578301"/>
              <a:gd name="connsiteX0" fmla="*/ 4666 w 1199958"/>
              <a:gd name="connsiteY0" fmla="*/ 0 h 1575840"/>
              <a:gd name="connsiteX1" fmla="*/ 1199958 w 1199958"/>
              <a:gd name="connsiteY1" fmla="*/ 0 h 1575840"/>
              <a:gd name="connsiteX2" fmla="*/ 1199958 w 1199958"/>
              <a:gd name="connsiteY2" fmla="*/ 1040062 h 1575840"/>
              <a:gd name="connsiteX3" fmla="*/ 439373 w 1199958"/>
              <a:gd name="connsiteY3" fmla="*/ 1027498 h 1575840"/>
              <a:gd name="connsiteX4" fmla="*/ 0 w 1199958"/>
              <a:gd name="connsiteY4" fmla="*/ 1548580 h 1575840"/>
              <a:gd name="connsiteX5" fmla="*/ 4666 w 1199958"/>
              <a:gd name="connsiteY5" fmla="*/ 0 h 1575840"/>
              <a:gd name="connsiteX0" fmla="*/ 135 w 1195427"/>
              <a:gd name="connsiteY0" fmla="*/ 0 h 1571333"/>
              <a:gd name="connsiteX1" fmla="*/ 1195427 w 1195427"/>
              <a:gd name="connsiteY1" fmla="*/ 0 h 1571333"/>
              <a:gd name="connsiteX2" fmla="*/ 1195427 w 1195427"/>
              <a:gd name="connsiteY2" fmla="*/ 1040062 h 1571333"/>
              <a:gd name="connsiteX3" fmla="*/ 434842 w 1195427"/>
              <a:gd name="connsiteY3" fmla="*/ 1027498 h 1571333"/>
              <a:gd name="connsiteX4" fmla="*/ 9465 w 1195427"/>
              <a:gd name="connsiteY4" fmla="*/ 1543915 h 1571333"/>
              <a:gd name="connsiteX5" fmla="*/ 135 w 1195427"/>
              <a:gd name="connsiteY5" fmla="*/ 0 h 1571333"/>
              <a:gd name="connsiteX0" fmla="*/ 135 w 1195427"/>
              <a:gd name="connsiteY0" fmla="*/ 0 h 1543915"/>
              <a:gd name="connsiteX1" fmla="*/ 1195427 w 1195427"/>
              <a:gd name="connsiteY1" fmla="*/ 0 h 1543915"/>
              <a:gd name="connsiteX2" fmla="*/ 1195427 w 1195427"/>
              <a:gd name="connsiteY2" fmla="*/ 1040062 h 1543915"/>
              <a:gd name="connsiteX3" fmla="*/ 434842 w 1195427"/>
              <a:gd name="connsiteY3" fmla="*/ 1027498 h 1543915"/>
              <a:gd name="connsiteX4" fmla="*/ 9465 w 1195427"/>
              <a:gd name="connsiteY4" fmla="*/ 1543915 h 1543915"/>
              <a:gd name="connsiteX5" fmla="*/ 135 w 1195427"/>
              <a:gd name="connsiteY5" fmla="*/ 0 h 1543915"/>
              <a:gd name="connsiteX0" fmla="*/ 135 w 1195427"/>
              <a:gd name="connsiteY0" fmla="*/ 0 h 1543915"/>
              <a:gd name="connsiteX1" fmla="*/ 1195427 w 1195427"/>
              <a:gd name="connsiteY1" fmla="*/ 0 h 1543915"/>
              <a:gd name="connsiteX2" fmla="*/ 1195427 w 1195427"/>
              <a:gd name="connsiteY2" fmla="*/ 1040062 h 1543915"/>
              <a:gd name="connsiteX3" fmla="*/ 9465 w 1195427"/>
              <a:gd name="connsiteY3" fmla="*/ 1543915 h 1543915"/>
              <a:gd name="connsiteX4" fmla="*/ 135 w 1195427"/>
              <a:gd name="connsiteY4" fmla="*/ 0 h 1543915"/>
              <a:gd name="connsiteX0" fmla="*/ 337 w 1195629"/>
              <a:gd name="connsiteY0" fmla="*/ 0 h 1046610"/>
              <a:gd name="connsiteX1" fmla="*/ 1195629 w 1195629"/>
              <a:gd name="connsiteY1" fmla="*/ 0 h 1046610"/>
              <a:gd name="connsiteX2" fmla="*/ 1195629 w 1195629"/>
              <a:gd name="connsiteY2" fmla="*/ 1040062 h 1046610"/>
              <a:gd name="connsiteX3" fmla="*/ 1646 w 1195629"/>
              <a:gd name="connsiteY3" fmla="*/ 1046610 h 1046610"/>
              <a:gd name="connsiteX4" fmla="*/ 337 w 1195629"/>
              <a:gd name="connsiteY4" fmla="*/ 0 h 1046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5629" h="1046610">
                <a:moveTo>
                  <a:pt x="337" y="0"/>
                </a:moveTo>
                <a:lnTo>
                  <a:pt x="1195629" y="0"/>
                </a:lnTo>
                <a:lnTo>
                  <a:pt x="1195629" y="1040062"/>
                </a:lnTo>
                <a:lnTo>
                  <a:pt x="1646" y="1046610"/>
                </a:lnTo>
                <a:cubicBezTo>
                  <a:pt x="3201" y="530417"/>
                  <a:pt x="-1218" y="516193"/>
                  <a:pt x="33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tlCol="0" anchor="t" anchorCtr="0"/>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a:ln>
                  <a:noFill/>
                </a:ln>
                <a:solidFill>
                  <a:prstClr val="black"/>
                </a:solidFill>
                <a:effectLst/>
                <a:uLnTx/>
                <a:uFillTx/>
                <a:latin typeface="Calibri"/>
                <a:ea typeface="+mn-ea"/>
                <a:cs typeface="+mn-cs"/>
              </a:rPr>
              <a:t>31/12: Frist for behandling av økonomiplan og årsbudsjett</a:t>
            </a:r>
          </a:p>
        </p:txBody>
      </p:sp>
      <p:sp>
        <p:nvSpPr>
          <p:cNvPr id="31" name="Rektangel 174">
            <a:extLst>
              <a:ext uri="{FF2B5EF4-FFF2-40B4-BE49-F238E27FC236}">
                <a16:creationId xmlns:a16="http://schemas.microsoft.com/office/drawing/2014/main" id="{9BFEFCE6-D3B2-9342-A4E6-4193DD7C8216}"/>
              </a:ext>
            </a:extLst>
          </p:cNvPr>
          <p:cNvSpPr/>
          <p:nvPr/>
        </p:nvSpPr>
        <p:spPr>
          <a:xfrm>
            <a:off x="489134" y="2818282"/>
            <a:ext cx="3963350" cy="487534"/>
          </a:xfrm>
          <a:custGeom>
            <a:avLst/>
            <a:gdLst>
              <a:gd name="connsiteX0" fmla="*/ 0 w 2399186"/>
              <a:gd name="connsiteY0" fmla="*/ 0 h 746366"/>
              <a:gd name="connsiteX1" fmla="*/ 2399186 w 2399186"/>
              <a:gd name="connsiteY1" fmla="*/ 0 h 746366"/>
              <a:gd name="connsiteX2" fmla="*/ 2399186 w 2399186"/>
              <a:gd name="connsiteY2" fmla="*/ 746366 h 746366"/>
              <a:gd name="connsiteX3" fmla="*/ 0 w 2399186"/>
              <a:gd name="connsiteY3" fmla="*/ 746366 h 746366"/>
              <a:gd name="connsiteX4" fmla="*/ 0 w 2399186"/>
              <a:gd name="connsiteY4" fmla="*/ 0 h 746366"/>
              <a:gd name="connsiteX0" fmla="*/ 0 w 2711761"/>
              <a:gd name="connsiteY0" fmla="*/ 0 h 746366"/>
              <a:gd name="connsiteX1" fmla="*/ 2399186 w 2711761"/>
              <a:gd name="connsiteY1" fmla="*/ 0 h 746366"/>
              <a:gd name="connsiteX2" fmla="*/ 2711761 w 2711761"/>
              <a:gd name="connsiteY2" fmla="*/ 746366 h 746366"/>
              <a:gd name="connsiteX3" fmla="*/ 0 w 2711761"/>
              <a:gd name="connsiteY3" fmla="*/ 746366 h 746366"/>
              <a:gd name="connsiteX4" fmla="*/ 0 w 2711761"/>
              <a:gd name="connsiteY4" fmla="*/ 0 h 746366"/>
              <a:gd name="connsiteX0" fmla="*/ 0 w 2406961"/>
              <a:gd name="connsiteY0" fmla="*/ 0 h 746366"/>
              <a:gd name="connsiteX1" fmla="*/ 2399186 w 2406961"/>
              <a:gd name="connsiteY1" fmla="*/ 0 h 746366"/>
              <a:gd name="connsiteX2" fmla="*/ 2406961 w 2406961"/>
              <a:gd name="connsiteY2" fmla="*/ 746366 h 746366"/>
              <a:gd name="connsiteX3" fmla="*/ 0 w 2406961"/>
              <a:gd name="connsiteY3" fmla="*/ 746366 h 746366"/>
              <a:gd name="connsiteX4" fmla="*/ 0 w 2406961"/>
              <a:gd name="connsiteY4" fmla="*/ 0 h 746366"/>
              <a:gd name="connsiteX0" fmla="*/ 0 w 2399519"/>
              <a:gd name="connsiteY0" fmla="*/ 0 h 746366"/>
              <a:gd name="connsiteX1" fmla="*/ 2399186 w 2399519"/>
              <a:gd name="connsiteY1" fmla="*/ 0 h 746366"/>
              <a:gd name="connsiteX2" fmla="*/ 2390919 w 2399519"/>
              <a:gd name="connsiteY2" fmla="*/ 746366 h 746366"/>
              <a:gd name="connsiteX3" fmla="*/ 0 w 2399519"/>
              <a:gd name="connsiteY3" fmla="*/ 746366 h 746366"/>
              <a:gd name="connsiteX4" fmla="*/ 0 w 2399519"/>
              <a:gd name="connsiteY4" fmla="*/ 0 h 7463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9519" h="746366">
                <a:moveTo>
                  <a:pt x="0" y="0"/>
                </a:moveTo>
                <a:lnTo>
                  <a:pt x="2399186" y="0"/>
                </a:lnTo>
                <a:cubicBezTo>
                  <a:pt x="2401778" y="248789"/>
                  <a:pt x="2388327" y="497577"/>
                  <a:pt x="2390919" y="746366"/>
                </a:cubicBezTo>
                <a:lnTo>
                  <a:pt x="0" y="746366"/>
                </a:lnTo>
                <a:lnTo>
                  <a:pt x="0" y="0"/>
                </a:lnTo>
                <a:close/>
              </a:path>
            </a:pathLst>
          </a:custGeom>
          <a:solidFill>
            <a:srgbClr val="2DA474"/>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a:ln>
                  <a:noFill/>
                </a:ln>
                <a:solidFill>
                  <a:prstClr val="black"/>
                </a:solidFill>
                <a:effectLst/>
                <a:uLnTx/>
                <a:uFillTx/>
                <a:latin typeface="Calibri"/>
                <a:ea typeface="+mn-ea"/>
                <a:cs typeface="+mn-cs"/>
              </a:rPr>
              <a:t>Kommunedirektøren legger frem sitt forslag til budsjett/økonomiplan</a:t>
            </a:r>
          </a:p>
        </p:txBody>
      </p:sp>
      <p:sp>
        <p:nvSpPr>
          <p:cNvPr id="33" name="Rektangel 176">
            <a:extLst>
              <a:ext uri="{FF2B5EF4-FFF2-40B4-BE49-F238E27FC236}">
                <a16:creationId xmlns:a16="http://schemas.microsoft.com/office/drawing/2014/main" id="{E12D9DEC-E45C-EB4B-9A71-C65EF9A3F396}"/>
              </a:ext>
            </a:extLst>
          </p:cNvPr>
          <p:cNvSpPr/>
          <p:nvPr/>
        </p:nvSpPr>
        <p:spPr>
          <a:xfrm>
            <a:off x="7967213" y="5357238"/>
            <a:ext cx="2732799" cy="398377"/>
          </a:xfrm>
          <a:custGeom>
            <a:avLst/>
            <a:gdLst>
              <a:gd name="connsiteX0" fmla="*/ 0 w 2390329"/>
              <a:gd name="connsiteY0" fmla="*/ 0 h 395022"/>
              <a:gd name="connsiteX1" fmla="*/ 2390329 w 2390329"/>
              <a:gd name="connsiteY1" fmla="*/ 0 h 395022"/>
              <a:gd name="connsiteX2" fmla="*/ 2390329 w 2390329"/>
              <a:gd name="connsiteY2" fmla="*/ 395022 h 395022"/>
              <a:gd name="connsiteX3" fmla="*/ 0 w 2390329"/>
              <a:gd name="connsiteY3" fmla="*/ 395022 h 395022"/>
              <a:gd name="connsiteX4" fmla="*/ 0 w 2390329"/>
              <a:gd name="connsiteY4" fmla="*/ 0 h 395022"/>
              <a:gd name="connsiteX0" fmla="*/ 0 w 2665583"/>
              <a:gd name="connsiteY0" fmla="*/ 4666 h 395022"/>
              <a:gd name="connsiteX1" fmla="*/ 2665583 w 2665583"/>
              <a:gd name="connsiteY1" fmla="*/ 0 h 395022"/>
              <a:gd name="connsiteX2" fmla="*/ 2665583 w 2665583"/>
              <a:gd name="connsiteY2" fmla="*/ 395022 h 395022"/>
              <a:gd name="connsiteX3" fmla="*/ 275254 w 2665583"/>
              <a:gd name="connsiteY3" fmla="*/ 395022 h 395022"/>
              <a:gd name="connsiteX4" fmla="*/ 0 w 2665583"/>
              <a:gd name="connsiteY4" fmla="*/ 4666 h 395022"/>
              <a:gd name="connsiteX0" fmla="*/ 0 w 2408910"/>
              <a:gd name="connsiteY0" fmla="*/ 4666 h 395022"/>
              <a:gd name="connsiteX1" fmla="*/ 2408910 w 2408910"/>
              <a:gd name="connsiteY1" fmla="*/ 0 h 395022"/>
              <a:gd name="connsiteX2" fmla="*/ 2408910 w 2408910"/>
              <a:gd name="connsiteY2" fmla="*/ 395022 h 395022"/>
              <a:gd name="connsiteX3" fmla="*/ 18581 w 2408910"/>
              <a:gd name="connsiteY3" fmla="*/ 395022 h 395022"/>
              <a:gd name="connsiteX4" fmla="*/ 0 w 2408910"/>
              <a:gd name="connsiteY4" fmla="*/ 4666 h 395022"/>
              <a:gd name="connsiteX0" fmla="*/ 0 w 2392868"/>
              <a:gd name="connsiteY0" fmla="*/ 20708 h 395022"/>
              <a:gd name="connsiteX1" fmla="*/ 2392868 w 2392868"/>
              <a:gd name="connsiteY1" fmla="*/ 0 h 395022"/>
              <a:gd name="connsiteX2" fmla="*/ 2392868 w 2392868"/>
              <a:gd name="connsiteY2" fmla="*/ 395022 h 395022"/>
              <a:gd name="connsiteX3" fmla="*/ 2539 w 2392868"/>
              <a:gd name="connsiteY3" fmla="*/ 395022 h 395022"/>
              <a:gd name="connsiteX4" fmla="*/ 0 w 2392868"/>
              <a:gd name="connsiteY4" fmla="*/ 20708 h 395022"/>
              <a:gd name="connsiteX0" fmla="*/ 0 w 2392868"/>
              <a:gd name="connsiteY0" fmla="*/ 0 h 398377"/>
              <a:gd name="connsiteX1" fmla="*/ 2392868 w 2392868"/>
              <a:gd name="connsiteY1" fmla="*/ 3355 h 398377"/>
              <a:gd name="connsiteX2" fmla="*/ 2392868 w 2392868"/>
              <a:gd name="connsiteY2" fmla="*/ 398377 h 398377"/>
              <a:gd name="connsiteX3" fmla="*/ 2539 w 2392868"/>
              <a:gd name="connsiteY3" fmla="*/ 398377 h 398377"/>
              <a:gd name="connsiteX4" fmla="*/ 0 w 2392868"/>
              <a:gd name="connsiteY4" fmla="*/ 0 h 3983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2868" h="398377">
                <a:moveTo>
                  <a:pt x="0" y="0"/>
                </a:moveTo>
                <a:lnTo>
                  <a:pt x="2392868" y="3355"/>
                </a:lnTo>
                <a:lnTo>
                  <a:pt x="2392868" y="398377"/>
                </a:lnTo>
                <a:lnTo>
                  <a:pt x="2539" y="398377"/>
                </a:lnTo>
                <a:cubicBezTo>
                  <a:pt x="1693" y="273606"/>
                  <a:pt x="846" y="124771"/>
                  <a:pt x="0" y="0"/>
                </a:cubicBezTo>
                <a:close/>
              </a:path>
            </a:pathLst>
          </a:custGeom>
          <a:solidFill>
            <a:schemeClr val="tx1">
              <a:lumMod val="90000"/>
              <a:lumOff val="1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a:ln>
                  <a:noFill/>
                </a:ln>
                <a:solidFill>
                  <a:prstClr val="black"/>
                </a:solidFill>
                <a:effectLst/>
                <a:uLnTx/>
                <a:uFillTx/>
                <a:latin typeface="Calibri"/>
                <a:ea typeface="+mn-ea"/>
                <a:cs typeface="+mn-cs"/>
              </a:rPr>
              <a:t>Kommuneproposisjonen</a:t>
            </a:r>
          </a:p>
        </p:txBody>
      </p:sp>
      <p:sp>
        <p:nvSpPr>
          <p:cNvPr id="34" name="Rektangel 188">
            <a:extLst>
              <a:ext uri="{FF2B5EF4-FFF2-40B4-BE49-F238E27FC236}">
                <a16:creationId xmlns:a16="http://schemas.microsoft.com/office/drawing/2014/main" id="{5CF544CD-EBC3-5B42-9814-B883555898BA}"/>
              </a:ext>
            </a:extLst>
          </p:cNvPr>
          <p:cNvSpPr/>
          <p:nvPr/>
        </p:nvSpPr>
        <p:spPr>
          <a:xfrm>
            <a:off x="7283275" y="5832173"/>
            <a:ext cx="4688264" cy="414630"/>
          </a:xfrm>
          <a:custGeom>
            <a:avLst/>
            <a:gdLst>
              <a:gd name="connsiteX0" fmla="*/ 0 w 4070338"/>
              <a:gd name="connsiteY0" fmla="*/ 0 h 395023"/>
              <a:gd name="connsiteX1" fmla="*/ 4070338 w 4070338"/>
              <a:gd name="connsiteY1" fmla="*/ 0 h 395023"/>
              <a:gd name="connsiteX2" fmla="*/ 4070338 w 4070338"/>
              <a:gd name="connsiteY2" fmla="*/ 395023 h 395023"/>
              <a:gd name="connsiteX3" fmla="*/ 0 w 4070338"/>
              <a:gd name="connsiteY3" fmla="*/ 395023 h 395023"/>
              <a:gd name="connsiteX4" fmla="*/ 0 w 4070338"/>
              <a:gd name="connsiteY4" fmla="*/ 0 h 395023"/>
              <a:gd name="connsiteX0" fmla="*/ 0 w 4070338"/>
              <a:gd name="connsiteY0" fmla="*/ 0 h 395023"/>
              <a:gd name="connsiteX1" fmla="*/ 106476 w 4070338"/>
              <a:gd name="connsiteY1" fmla="*/ 3591 h 395023"/>
              <a:gd name="connsiteX2" fmla="*/ 4070338 w 4070338"/>
              <a:gd name="connsiteY2" fmla="*/ 0 h 395023"/>
              <a:gd name="connsiteX3" fmla="*/ 4070338 w 4070338"/>
              <a:gd name="connsiteY3" fmla="*/ 395023 h 395023"/>
              <a:gd name="connsiteX4" fmla="*/ 0 w 4070338"/>
              <a:gd name="connsiteY4" fmla="*/ 395023 h 395023"/>
              <a:gd name="connsiteX5" fmla="*/ 0 w 4070338"/>
              <a:gd name="connsiteY5" fmla="*/ 0 h 395023"/>
              <a:gd name="connsiteX0" fmla="*/ 0 w 4070338"/>
              <a:gd name="connsiteY0" fmla="*/ 0 h 395023"/>
              <a:gd name="connsiteX1" fmla="*/ 381729 w 4070338"/>
              <a:gd name="connsiteY1" fmla="*/ 3591 h 395023"/>
              <a:gd name="connsiteX2" fmla="*/ 4070338 w 4070338"/>
              <a:gd name="connsiteY2" fmla="*/ 0 h 395023"/>
              <a:gd name="connsiteX3" fmla="*/ 4070338 w 4070338"/>
              <a:gd name="connsiteY3" fmla="*/ 395023 h 395023"/>
              <a:gd name="connsiteX4" fmla="*/ 0 w 4070338"/>
              <a:gd name="connsiteY4" fmla="*/ 395023 h 395023"/>
              <a:gd name="connsiteX5" fmla="*/ 0 w 4070338"/>
              <a:gd name="connsiteY5" fmla="*/ 0 h 395023"/>
              <a:gd name="connsiteX0" fmla="*/ 0 w 4070338"/>
              <a:gd name="connsiteY0" fmla="*/ 0 h 660945"/>
              <a:gd name="connsiteX1" fmla="*/ 381729 w 4070338"/>
              <a:gd name="connsiteY1" fmla="*/ 269513 h 660945"/>
              <a:gd name="connsiteX2" fmla="*/ 4070338 w 4070338"/>
              <a:gd name="connsiteY2" fmla="*/ 265922 h 660945"/>
              <a:gd name="connsiteX3" fmla="*/ 4070338 w 4070338"/>
              <a:gd name="connsiteY3" fmla="*/ 660945 h 660945"/>
              <a:gd name="connsiteX4" fmla="*/ 0 w 4070338"/>
              <a:gd name="connsiteY4" fmla="*/ 660945 h 660945"/>
              <a:gd name="connsiteX5" fmla="*/ 0 w 4070338"/>
              <a:gd name="connsiteY5" fmla="*/ 0 h 660945"/>
              <a:gd name="connsiteX0" fmla="*/ 0 w 4070338"/>
              <a:gd name="connsiteY0" fmla="*/ 0 h 660945"/>
              <a:gd name="connsiteX1" fmla="*/ 4070338 w 4070338"/>
              <a:gd name="connsiteY1" fmla="*/ 265922 h 660945"/>
              <a:gd name="connsiteX2" fmla="*/ 4070338 w 4070338"/>
              <a:gd name="connsiteY2" fmla="*/ 660945 h 660945"/>
              <a:gd name="connsiteX3" fmla="*/ 0 w 4070338"/>
              <a:gd name="connsiteY3" fmla="*/ 660945 h 660945"/>
              <a:gd name="connsiteX4" fmla="*/ 0 w 4070338"/>
              <a:gd name="connsiteY4" fmla="*/ 0 h 660945"/>
              <a:gd name="connsiteX0" fmla="*/ 0 w 4070338"/>
              <a:gd name="connsiteY0" fmla="*/ 0 h 444376"/>
              <a:gd name="connsiteX1" fmla="*/ 4070338 w 4070338"/>
              <a:gd name="connsiteY1" fmla="*/ 49353 h 444376"/>
              <a:gd name="connsiteX2" fmla="*/ 4070338 w 4070338"/>
              <a:gd name="connsiteY2" fmla="*/ 444376 h 444376"/>
              <a:gd name="connsiteX3" fmla="*/ 0 w 4070338"/>
              <a:gd name="connsiteY3" fmla="*/ 444376 h 444376"/>
              <a:gd name="connsiteX4" fmla="*/ 0 w 4070338"/>
              <a:gd name="connsiteY4" fmla="*/ 0 h 444376"/>
              <a:gd name="connsiteX0" fmla="*/ 8021 w 4070338"/>
              <a:gd name="connsiteY0" fmla="*/ 0 h 420312"/>
              <a:gd name="connsiteX1" fmla="*/ 4070338 w 4070338"/>
              <a:gd name="connsiteY1" fmla="*/ 25289 h 420312"/>
              <a:gd name="connsiteX2" fmla="*/ 4070338 w 4070338"/>
              <a:gd name="connsiteY2" fmla="*/ 420312 h 420312"/>
              <a:gd name="connsiteX3" fmla="*/ 0 w 4070338"/>
              <a:gd name="connsiteY3" fmla="*/ 420312 h 420312"/>
              <a:gd name="connsiteX4" fmla="*/ 8021 w 4070338"/>
              <a:gd name="connsiteY4" fmla="*/ 0 h 420312"/>
              <a:gd name="connsiteX0" fmla="*/ 0 w 4070338"/>
              <a:gd name="connsiteY0" fmla="*/ 6795 h 395023"/>
              <a:gd name="connsiteX1" fmla="*/ 4070338 w 4070338"/>
              <a:gd name="connsiteY1" fmla="*/ 0 h 395023"/>
              <a:gd name="connsiteX2" fmla="*/ 4070338 w 4070338"/>
              <a:gd name="connsiteY2" fmla="*/ 395023 h 395023"/>
              <a:gd name="connsiteX3" fmla="*/ 0 w 4070338"/>
              <a:gd name="connsiteY3" fmla="*/ 395023 h 395023"/>
              <a:gd name="connsiteX4" fmla="*/ 0 w 4070338"/>
              <a:gd name="connsiteY4" fmla="*/ 6795 h 3950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70338" h="395023">
                <a:moveTo>
                  <a:pt x="0" y="6795"/>
                </a:moveTo>
                <a:lnTo>
                  <a:pt x="4070338" y="0"/>
                </a:lnTo>
                <a:lnTo>
                  <a:pt x="4070338" y="395023"/>
                </a:lnTo>
                <a:lnTo>
                  <a:pt x="0" y="395023"/>
                </a:lnTo>
                <a:lnTo>
                  <a:pt x="0" y="6795"/>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bIns="108000" rtlCol="0" anchor="b" anchorCtr="0"/>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black"/>
              </a:solidFill>
              <a:effectLst/>
              <a:uLnTx/>
              <a:uFillTx/>
              <a:latin typeface="Calibri"/>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a:ln>
                  <a:noFill/>
                </a:ln>
                <a:solidFill>
                  <a:prstClr val="black"/>
                </a:solidFill>
                <a:effectLst/>
                <a:uLnTx/>
                <a:uFillTx/>
                <a:latin typeface="Calibri"/>
                <a:ea typeface="+mn-ea"/>
                <a:cs typeface="+mn-cs"/>
              </a:rPr>
              <a:t>Årsregnskap og årsberetning vedtas innen 30/6</a:t>
            </a:r>
          </a:p>
        </p:txBody>
      </p:sp>
      <p:sp>
        <p:nvSpPr>
          <p:cNvPr id="35" name="Ellipse 34">
            <a:extLst>
              <a:ext uri="{FF2B5EF4-FFF2-40B4-BE49-F238E27FC236}">
                <a16:creationId xmlns:a16="http://schemas.microsoft.com/office/drawing/2014/main" id="{3DB2CCFA-2944-834F-8467-A3858E03FAA9}"/>
              </a:ext>
            </a:extLst>
          </p:cNvPr>
          <p:cNvSpPr/>
          <p:nvPr/>
        </p:nvSpPr>
        <p:spPr>
          <a:xfrm>
            <a:off x="5299184" y="3238827"/>
            <a:ext cx="1932881" cy="1826977"/>
          </a:xfrm>
          <a:prstGeom prst="ellipse">
            <a:avLst/>
          </a:prstGeom>
          <a:solidFill>
            <a:srgbClr val="001A5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nb-NO" sz="2000" b="0" i="0" u="none" strike="noStrike" kern="1200" cap="none" spc="0" normalizeH="0" baseline="0" noProof="0">
                <a:ln>
                  <a:noFill/>
                </a:ln>
                <a:solidFill>
                  <a:prstClr val="white"/>
                </a:solidFill>
                <a:effectLst/>
                <a:uLnTx/>
                <a:uFillTx/>
                <a:latin typeface="Calibri"/>
                <a:ea typeface="+mn-ea"/>
                <a:cs typeface="+mn-cs"/>
              </a:rPr>
              <a:t>Kommune-</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nb-NO" sz="2000" b="0" i="0" u="none" strike="noStrike" kern="1200" cap="none" spc="0" normalizeH="0" baseline="0" noProof="0">
                <a:ln>
                  <a:noFill/>
                </a:ln>
                <a:solidFill>
                  <a:prstClr val="white"/>
                </a:solidFill>
                <a:effectLst/>
                <a:uLnTx/>
                <a:uFillTx/>
                <a:latin typeface="Calibri"/>
                <a:ea typeface="+mn-ea"/>
                <a:cs typeface="+mn-cs"/>
              </a:rPr>
              <a:t>styrets </a:t>
            </a:r>
            <a:r>
              <a:rPr kumimoji="0" lang="nb-NO" sz="2000" b="0" i="0" u="none" strike="noStrike" kern="1200" cap="none" spc="0" normalizeH="0" baseline="0" noProof="0" err="1">
                <a:ln>
                  <a:noFill/>
                </a:ln>
                <a:solidFill>
                  <a:prstClr val="white"/>
                </a:solidFill>
                <a:effectLst/>
                <a:uLnTx/>
                <a:uFillTx/>
                <a:latin typeface="Calibri"/>
                <a:ea typeface="+mn-ea"/>
                <a:cs typeface="+mn-cs"/>
              </a:rPr>
              <a:t>årshjul</a:t>
            </a:r>
            <a:endParaRPr kumimoji="0" lang="nb-NO" sz="2000" b="0" i="0" u="none" strike="noStrike" kern="1200" cap="none" spc="0" normalizeH="0" baseline="0" noProof="0">
              <a:ln>
                <a:noFill/>
              </a:ln>
              <a:solidFill>
                <a:prstClr val="white"/>
              </a:solidFill>
              <a:effectLst/>
              <a:uLnTx/>
              <a:uFillTx/>
              <a:latin typeface="Calibri"/>
              <a:ea typeface="+mn-ea"/>
              <a:cs typeface="+mn-cs"/>
            </a:endParaRPr>
          </a:p>
        </p:txBody>
      </p:sp>
      <p:sp>
        <p:nvSpPr>
          <p:cNvPr id="37" name="Tittel 36"/>
          <p:cNvSpPr>
            <a:spLocks noGrp="1"/>
          </p:cNvSpPr>
          <p:nvPr>
            <p:ph type="title" idx="4294967295"/>
          </p:nvPr>
        </p:nvSpPr>
        <p:spPr>
          <a:xfrm>
            <a:off x="0" y="114300"/>
            <a:ext cx="11325225" cy="968375"/>
          </a:xfrm>
        </p:spPr>
        <p:txBody>
          <a:bodyPr>
            <a:normAutofit fontScale="90000"/>
          </a:bodyPr>
          <a:lstStyle/>
          <a:p>
            <a:pPr algn="ctr"/>
            <a:r>
              <a:rPr lang="nb-NO"/>
              <a:t>Eksempel på et </a:t>
            </a:r>
            <a:r>
              <a:rPr lang="nb-NO" err="1"/>
              <a:t>årshjul</a:t>
            </a:r>
            <a:r>
              <a:rPr lang="nb-NO"/>
              <a:t> for budsjettarbeidet</a:t>
            </a:r>
            <a:br>
              <a:rPr lang="nb-NO"/>
            </a:br>
            <a:endParaRPr lang="nb-NO"/>
          </a:p>
        </p:txBody>
      </p:sp>
      <p:sp>
        <p:nvSpPr>
          <p:cNvPr id="3" name="TekstSylinder 2">
            <a:extLst>
              <a:ext uri="{FF2B5EF4-FFF2-40B4-BE49-F238E27FC236}">
                <a16:creationId xmlns:a16="http://schemas.microsoft.com/office/drawing/2014/main" id="{88842CCC-7438-0944-EC6E-D212B61AD5F6}"/>
              </a:ext>
            </a:extLst>
          </p:cNvPr>
          <p:cNvSpPr txBox="1"/>
          <p:nvPr/>
        </p:nvSpPr>
        <p:spPr>
          <a:xfrm>
            <a:off x="6725726" y="1149665"/>
            <a:ext cx="2601264" cy="923330"/>
          </a:xfrm>
          <a:prstGeom prst="rect">
            <a:avLst/>
          </a:prstGeom>
          <a:solidFill>
            <a:schemeClr val="accent3"/>
          </a:solidFill>
          <a:ln>
            <a:solidFill>
              <a:schemeClr val="bg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a:ln>
                  <a:noFill/>
                </a:ln>
                <a:solidFill>
                  <a:schemeClr val="bg2">
                    <a:lumMod val="10000"/>
                  </a:schemeClr>
                </a:solidFill>
                <a:effectLst/>
                <a:uLnTx/>
                <a:uFillTx/>
                <a:latin typeface="Calibri" panose="020F0502020204030204" pitchFamily="34" charset="0"/>
                <a:ea typeface="Calibri" panose="020F0502020204030204" pitchFamily="34" charset="0"/>
                <a:cs typeface="Calibri" panose="020F0502020204030204" pitchFamily="34" charset="0"/>
              </a:rPr>
              <a:t>Januar: Evaluer siste års budsjettprosess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a:ln>
                  <a:noFill/>
                </a:ln>
                <a:solidFill>
                  <a:schemeClr val="bg2">
                    <a:lumMod val="10000"/>
                  </a:schemeClr>
                </a:solidFill>
                <a:effectLst/>
                <a:uLnTx/>
                <a:uFillTx/>
                <a:latin typeface="Calibri" panose="020F0502020204030204" pitchFamily="34" charset="0"/>
                <a:ea typeface="Calibri" panose="020F0502020204030204" pitchFamily="34" charset="0"/>
                <a:cs typeface="Calibri" panose="020F0502020204030204" pitchFamily="34" charset="0"/>
              </a:rPr>
              <a:t>Vedta et </a:t>
            </a:r>
            <a:r>
              <a:rPr kumimoji="0" lang="nb-NO" sz="1800" b="0" i="0" u="none" strike="noStrike" kern="1200" cap="none" spc="0" normalizeH="0" baseline="0" noProof="0" err="1">
                <a:ln>
                  <a:noFill/>
                </a:ln>
                <a:solidFill>
                  <a:schemeClr val="bg2">
                    <a:lumMod val="10000"/>
                  </a:schemeClr>
                </a:solidFill>
                <a:effectLst/>
                <a:uLnTx/>
                <a:uFillTx/>
                <a:latin typeface="Calibri" panose="020F0502020204030204" pitchFamily="34" charset="0"/>
                <a:ea typeface="Calibri" panose="020F0502020204030204" pitchFamily="34" charset="0"/>
                <a:cs typeface="Calibri" panose="020F0502020204030204" pitchFamily="34" charset="0"/>
              </a:rPr>
              <a:t>årshjul</a:t>
            </a:r>
            <a:endParaRPr kumimoji="0" lang="nb-NO" sz="1800" b="0" i="0" u="none" strike="noStrike" kern="1200" cap="none" spc="0" normalizeH="0" baseline="0" noProof="0">
              <a:ln>
                <a:noFill/>
              </a:ln>
              <a:solidFill>
                <a:schemeClr val="bg2">
                  <a:lumMod val="10000"/>
                </a:schemeClr>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36" name="TekstSylinder 35">
            <a:extLst>
              <a:ext uri="{FF2B5EF4-FFF2-40B4-BE49-F238E27FC236}">
                <a16:creationId xmlns:a16="http://schemas.microsoft.com/office/drawing/2014/main" id="{E86BB3A7-B111-3621-6D75-31BF495ABB4D}"/>
              </a:ext>
            </a:extLst>
          </p:cNvPr>
          <p:cNvSpPr txBox="1"/>
          <p:nvPr/>
        </p:nvSpPr>
        <p:spPr>
          <a:xfrm>
            <a:off x="8302157" y="4106629"/>
            <a:ext cx="2732800" cy="369332"/>
          </a:xfrm>
          <a:prstGeom prst="rect">
            <a:avLst/>
          </a:prstGeom>
          <a:solidFill>
            <a:schemeClr val="accent3">
              <a:lumMod val="5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0" i="0" u="none" strike="noStrike" kern="1200" cap="none" spc="0" normalizeH="0" baseline="0" noProof="0">
                <a:ln>
                  <a:noFill/>
                </a:ln>
                <a:solidFill>
                  <a:schemeClr val="bg2">
                    <a:lumMod val="10000"/>
                  </a:schemeClr>
                </a:solidFill>
                <a:effectLst/>
                <a:uLnTx/>
                <a:uFillTx/>
                <a:latin typeface="Calibri" panose="020F0502020204030204" pitchFamily="34" charset="0"/>
                <a:ea typeface="Calibri" panose="020F0502020204030204" pitchFamily="34" charset="0"/>
                <a:cs typeface="Calibri" panose="020F0502020204030204" pitchFamily="34" charset="0"/>
              </a:rPr>
              <a:t>April: Dialogkonferanse</a:t>
            </a:r>
          </a:p>
        </p:txBody>
      </p:sp>
      <p:sp>
        <p:nvSpPr>
          <p:cNvPr id="38" name="TekstSylinder 37">
            <a:extLst>
              <a:ext uri="{FF2B5EF4-FFF2-40B4-BE49-F238E27FC236}">
                <a16:creationId xmlns:a16="http://schemas.microsoft.com/office/drawing/2014/main" id="{C67FBE3E-D48C-312B-67A6-60B91C8332E8}"/>
              </a:ext>
            </a:extLst>
          </p:cNvPr>
          <p:cNvSpPr txBox="1"/>
          <p:nvPr/>
        </p:nvSpPr>
        <p:spPr>
          <a:xfrm>
            <a:off x="7295408" y="6297724"/>
            <a:ext cx="2698984" cy="369332"/>
          </a:xfrm>
          <a:prstGeom prst="rect">
            <a:avLst/>
          </a:prstGeom>
          <a:solidFill>
            <a:schemeClr val="accent3"/>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solidFill>
                  <a:schemeClr val="bg2">
                    <a:lumMod val="10000"/>
                  </a:schemeClr>
                </a:solidFill>
                <a:latin typeface="Calibri" panose="020F0502020204030204" pitchFamily="34" charset="0"/>
                <a:ea typeface="Calibri" panose="020F0502020204030204" pitchFamily="34" charset="0"/>
                <a:cs typeface="Calibri" panose="020F0502020204030204" pitchFamily="34" charset="0"/>
              </a:rPr>
              <a:t>Juni: Rammekonferanse</a:t>
            </a:r>
            <a:endParaRPr kumimoji="0" lang="nb-NO" sz="1800" b="0" i="0" u="none" strike="noStrike" kern="1200" cap="none" spc="0" normalizeH="0" baseline="0" noProof="0">
              <a:ln>
                <a:noFill/>
              </a:ln>
              <a:solidFill>
                <a:schemeClr val="bg2">
                  <a:lumMod val="10000"/>
                </a:schemeClr>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39" name="TekstSylinder 38">
            <a:extLst>
              <a:ext uri="{FF2B5EF4-FFF2-40B4-BE49-F238E27FC236}">
                <a16:creationId xmlns:a16="http://schemas.microsoft.com/office/drawing/2014/main" id="{1ECD697D-D6E1-2646-F6C8-45C039011CFD}"/>
              </a:ext>
            </a:extLst>
          </p:cNvPr>
          <p:cNvSpPr txBox="1"/>
          <p:nvPr/>
        </p:nvSpPr>
        <p:spPr>
          <a:xfrm>
            <a:off x="495300" y="5584201"/>
            <a:ext cx="4548657" cy="646331"/>
          </a:xfrm>
          <a:prstGeom prst="rect">
            <a:avLst/>
          </a:prstGeom>
          <a:solidFill>
            <a:schemeClr val="accent3"/>
          </a:solidFill>
        </p:spPr>
        <p:txBody>
          <a:bodyPr wrap="square" rtlCol="0">
            <a:spAutoFit/>
          </a:bodyPr>
          <a:lstStyle/>
          <a:p>
            <a:r>
              <a:rPr lang="nb-NO">
                <a:solidFill>
                  <a:schemeClr val="bg2">
                    <a:lumMod val="10000"/>
                  </a:schemeClr>
                </a:solidFill>
                <a:latin typeface="Calibri" panose="020F0502020204030204" pitchFamily="34" charset="0"/>
                <a:ea typeface="Calibri" panose="020F0502020204030204" pitchFamily="34" charset="0"/>
                <a:cs typeface="Calibri" panose="020F0502020204030204" pitchFamily="34" charset="0"/>
              </a:rPr>
              <a:t>Juli-</a:t>
            </a:r>
            <a:r>
              <a:rPr lang="nb-NO" err="1">
                <a:solidFill>
                  <a:schemeClr val="bg2">
                    <a:lumMod val="10000"/>
                  </a:schemeClr>
                </a:solidFill>
                <a:latin typeface="Calibri" panose="020F0502020204030204" pitchFamily="34" charset="0"/>
                <a:ea typeface="Calibri" panose="020F0502020204030204" pitchFamily="34" charset="0"/>
                <a:cs typeface="Calibri" panose="020F0502020204030204" pitchFamily="34" charset="0"/>
              </a:rPr>
              <a:t>okt</a:t>
            </a:r>
            <a:r>
              <a:rPr lang="nb-NO">
                <a:solidFill>
                  <a:schemeClr val="bg2">
                    <a:lumMod val="10000"/>
                  </a:schemeClr>
                </a:solidFill>
                <a:latin typeface="Calibri" panose="020F0502020204030204" pitchFamily="34" charset="0"/>
                <a:ea typeface="Calibri" panose="020F0502020204030204" pitchFamily="34" charset="0"/>
                <a:cs typeface="Calibri" panose="020F0502020204030204" pitchFamily="34" charset="0"/>
              </a:rPr>
              <a:t>: Avklare budsjettrelaterte spørsmål i kommunestyret/formannskapet/utvalg</a:t>
            </a:r>
          </a:p>
        </p:txBody>
      </p:sp>
    </p:spTree>
    <p:extLst>
      <p:ext uri="{BB962C8B-B14F-4D97-AF65-F5344CB8AC3E}">
        <p14:creationId xmlns:p14="http://schemas.microsoft.com/office/powerpoint/2010/main" val="2211777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0"/>
                                        </p:tgtEl>
                                        <p:attrNameLst>
                                          <p:attrName>style.visibility</p:attrName>
                                        </p:attrNameLst>
                                      </p:cBhvr>
                                      <p:to>
                                        <p:strVal val="visible"/>
                                      </p:to>
                                    </p:set>
                                  </p:childTnLst>
                                </p:cTn>
                              </p:par>
                              <p:par>
                                <p:cTn id="47" presetID="7" presetClass="emph" presetSubtype="2" fill="hold" nodeType="withEffect">
                                  <p:stCondLst>
                                    <p:cond delay="0"/>
                                  </p:stCondLst>
                                  <p:childTnLst>
                                    <p:animClr clrSpc="rgb" dir="cw">
                                      <p:cBhvr>
                                        <p:cTn id="48" dur="500" fill="hold"/>
                                        <p:tgtEl>
                                          <p:spTgt spid="5"/>
                                        </p:tgtEl>
                                        <p:attrNameLst>
                                          <p:attrName>stroke.color</p:attrName>
                                        </p:attrNameLst>
                                      </p:cBhvr>
                                      <p:to>
                                        <a:srgbClr val="001A58"/>
                                      </p:to>
                                    </p:animClr>
                                    <p:set>
                                      <p:cBhvr>
                                        <p:cTn id="49" dur="500" fill="hold"/>
                                        <p:tgtEl>
                                          <p:spTgt spid="5"/>
                                        </p:tgtEl>
                                        <p:attrNameLst>
                                          <p:attrName>stroke.on</p:attrName>
                                        </p:attrNameLst>
                                      </p:cBhvr>
                                      <p:to>
                                        <p:strVal val="true"/>
                                      </p:to>
                                    </p:set>
                                  </p:childTnLst>
                                </p:cTn>
                              </p:par>
                              <p:par>
                                <p:cTn id="50" presetID="10" presetClass="entr" presetSubtype="0" fill="hold" grpId="0" nodeType="withEffect">
                                  <p:stCondLst>
                                    <p:cond delay="0"/>
                                  </p:stCondLst>
                                  <p:childTnLst>
                                    <p:set>
                                      <p:cBhvr>
                                        <p:cTn id="51" dur="1" fill="hold">
                                          <p:stCondLst>
                                            <p:cond delay="0"/>
                                          </p:stCondLst>
                                        </p:cTn>
                                        <p:tgtEl>
                                          <p:spTgt spid="35"/>
                                        </p:tgtEl>
                                        <p:attrNameLst>
                                          <p:attrName>style.visibility</p:attrName>
                                        </p:attrNameLst>
                                      </p:cBhvr>
                                      <p:to>
                                        <p:strVal val="visible"/>
                                      </p:to>
                                    </p:set>
                                    <p:animEffect transition="in" filter="fade">
                                      <p:cBhvr>
                                        <p:cTn id="52"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8" grpId="0" animBg="1"/>
      <p:bldP spid="29" grpId="0" animBg="1"/>
      <p:bldP spid="30" grpId="0" animBg="1"/>
      <p:bldP spid="31" grpId="0" animBg="1"/>
      <p:bldP spid="33" grpId="0" animBg="1"/>
      <p:bldP spid="34" grpId="0" animBg="1"/>
      <p:bldP spid="35" grpId="0" animBg="1"/>
      <p:bldP spid="3" grpId="0" animBg="1"/>
      <p:bldP spid="36" grpId="0" animBg="1"/>
      <p:bldP spid="38" grpId="0" animBg="1"/>
      <p:bldP spid="39"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SSISTID" val="33660ab5-553d-493a-8929-b0ecf01490b6"/>
</p:tagLst>
</file>

<file path=ppt/theme/theme1.xml><?xml version="1.0" encoding="utf-8"?>
<a:theme xmlns:a="http://schemas.openxmlformats.org/drawingml/2006/main" name="2_KS Folkevalgtprogram">
  <a:themeElements>
    <a:clrScheme name="KS Folkevalgtprogram">
      <a:dk1>
        <a:srgbClr val="001A58"/>
      </a:dk1>
      <a:lt1>
        <a:srgbClr val="FFFFFF"/>
      </a:lt1>
      <a:dk2>
        <a:srgbClr val="80ABFF"/>
      </a:dk2>
      <a:lt2>
        <a:srgbClr val="E7E6E6"/>
      </a:lt2>
      <a:accent1>
        <a:srgbClr val="FFD9AB"/>
      </a:accent1>
      <a:accent2>
        <a:srgbClr val="FFFFA6"/>
      </a:accent2>
      <a:accent3>
        <a:srgbClr val="B7EBD6"/>
      </a:accent3>
      <a:accent4>
        <a:srgbClr val="D6E3FF"/>
      </a:accent4>
      <a:accent5>
        <a:srgbClr val="F2EEDF"/>
      </a:accent5>
      <a:accent6>
        <a:srgbClr val="F7F7F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l for KS FVP 2023-2027" id="{0AC7CDD1-8893-4D14-BDCC-FE2DDECCEF18}" vid="{AD2FB9C9-F03C-41DB-ACB9-B7840061D8EE}"/>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5C8131766592C4FAF23777637815CE9" ma:contentTypeVersion="12" ma:contentTypeDescription="Create a new document." ma:contentTypeScope="" ma:versionID="098de1f36c15930878bec24f58b0b3fe">
  <xsd:schema xmlns:xsd="http://www.w3.org/2001/XMLSchema" xmlns:xs="http://www.w3.org/2001/XMLSchema" xmlns:p="http://schemas.microsoft.com/office/2006/metadata/properties" xmlns:ns2="c4655512-28f7-4a59-ba25-863ece4c3d10" xmlns:ns3="207d959e-6af6-49f1-955e-26999d3b1386" targetNamespace="http://schemas.microsoft.com/office/2006/metadata/properties" ma:root="true" ma:fieldsID="7b6ee368eff19074e5343ee8a23dbc8f" ns2:_="" ns3:_="">
    <xsd:import namespace="c4655512-28f7-4a59-ba25-863ece4c3d10"/>
    <xsd:import namespace="207d959e-6af6-49f1-955e-26999d3b1386"/>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655512-28f7-4a59-ba25-863ece4c3d1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a5af897e-8ee3-44e6-a379-8efb93aa5b2e"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07d959e-6af6-49f1-955e-26999d3b1386"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1614c47c-6e5c-4be9-916f-25175a68cd15}" ma:internalName="TaxCatchAll" ma:showField="CatchAllData" ma:web="207d959e-6af6-49f1-955e-26999d3b138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07d959e-6af6-49f1-955e-26999d3b1386" xsi:nil="true"/>
    <lcf76f155ced4ddcb4097134ff3c332f xmlns="c4655512-28f7-4a59-ba25-863ece4c3d1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1A6CC0F-531C-4DA9-87FF-1BAFE5840715}"/>
</file>

<file path=customXml/itemProps2.xml><?xml version="1.0" encoding="utf-8"?>
<ds:datastoreItem xmlns:ds="http://schemas.openxmlformats.org/officeDocument/2006/customXml" ds:itemID="{CE9CA2FE-1078-4450-84F0-89D5859B219F}"/>
</file>

<file path=customXml/itemProps3.xml><?xml version="1.0" encoding="utf-8"?>
<ds:datastoreItem xmlns:ds="http://schemas.openxmlformats.org/officeDocument/2006/customXml" ds:itemID="{5B19E9B4-4094-41ED-8945-BEA23A0D1EDA}"/>
</file>

<file path=docMetadata/LabelInfo.xml><?xml version="1.0" encoding="utf-8"?>
<clbl:labelList xmlns:clbl="http://schemas.microsoft.com/office/2020/mipLabelMetadata">
  <clbl:label id="{5d7f2f1d-22b0-4b65-ac50-06820d127ee2}" enabled="1" method="Privileged" siteId="{e1ae18b6-de6f-4b87-a2fc-90d6217d954e}" removed="0"/>
</clbl:labelList>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Slides>
  <Notes>2</Notes>
  <HiddenSlides>0</HiddenSlide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2_KS Folkevalgtprogram</vt:lpstr>
      <vt:lpstr>Erfaringer med budsjettprosessene</vt:lpstr>
      <vt:lpstr>Eksempel på et årshjul for budsjettarbeidet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Dag-Henrik Sandbakken</dc:creator>
  <cp:revision>1</cp:revision>
  <dcterms:created xsi:type="dcterms:W3CDTF">2025-03-20T07:25:59Z</dcterms:created>
  <dcterms:modified xsi:type="dcterms:W3CDTF">2025-03-24T12:48:55Z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oudStatistics_StoryID">
    <vt:lpwstr>d66ef152-f3f8-499f-a95b-b3779742344c</vt:lpwstr>
  </property>
  <property fmtid="{D5CDD505-2E9C-101B-9397-08002B2CF9AE}" pid="3" name="ContentTypeId">
    <vt:lpwstr>0x01010045C8131766592C4FAF23777637815CE9</vt:lpwstr>
  </property>
</Properties>
</file>